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3.svg" ContentType="image/svg+xml"/>
  <Override PartName="/ppt/media/image5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543" r:id="rId3"/>
    <p:sldId id="489" r:id="rId5"/>
    <p:sldId id="404" r:id="rId6"/>
    <p:sldId id="490" r:id="rId7"/>
    <p:sldId id="491" r:id="rId8"/>
    <p:sldId id="492" r:id="rId9"/>
    <p:sldId id="493" r:id="rId10"/>
    <p:sldId id="405" r:id="rId11"/>
    <p:sldId id="494" r:id="rId12"/>
    <p:sldId id="530" r:id="rId13"/>
    <p:sldId id="495" r:id="rId14"/>
    <p:sldId id="531" r:id="rId15"/>
    <p:sldId id="633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C6C0"/>
    <a:srgbClr val="D3F2F0"/>
    <a:srgbClr val="F8E4E9"/>
    <a:srgbClr val="FFFFFF"/>
    <a:srgbClr val="84BAF6"/>
    <a:srgbClr val="328CF0"/>
    <a:srgbClr val="ADDDEB"/>
    <a:srgbClr val="F6E2E3"/>
    <a:srgbClr val="526372"/>
    <a:srgbClr val="4D5D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 autoAdjust="0"/>
    <p:restoredTop sz="74785" autoAdjust="0"/>
  </p:normalViewPr>
  <p:slideViewPr>
    <p:cSldViewPr snapToGrid="0">
      <p:cViewPr varScale="1">
        <p:scale>
          <a:sx n="58" d="100"/>
          <a:sy n="58" d="100"/>
        </p:scale>
        <p:origin x="11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2681912-8CC0-4B9F-BE2A-5B54BD796BF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42B602-74F5-4065-964B-F3BC77867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7" Type="http://schemas.openxmlformats.org/officeDocument/2006/relationships/image" Target="../media/image6.png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7" Type="http://schemas.openxmlformats.org/officeDocument/2006/relationships/image" Target="../media/image6.png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  <a:endParaRPr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30" name="图形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57378">
            <a:off x="430644" y="4911527"/>
            <a:ext cx="1344141" cy="1344141"/>
          </a:xfrm>
          <a:prstGeom prst="rect">
            <a:avLst/>
          </a:prstGeom>
        </p:spPr>
      </p:pic>
      <p:sp>
        <p:nvSpPr>
          <p:cNvPr id="27" name="直角三角形 26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34" name="直接连接符 33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38" name="椭圆 37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39" name="椭圆 38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40" name="椭圆 39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接连接符 41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3" name="图形 5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54" name="图形 5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  <p:sp>
        <p:nvSpPr>
          <p:cNvPr id="55" name="文本占位符 27"/>
          <p:cNvSpPr>
            <a:spLocks noGrp="1"/>
          </p:cNvSpPr>
          <p:nvPr>
            <p:ph type="body" sz="quarter" idx="15" hasCustomPrompt="1"/>
          </p:nvPr>
        </p:nvSpPr>
        <p:spPr>
          <a:xfrm>
            <a:off x="3847742" y="23187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  <a:endParaRPr lang="zh-CN" altLang="en-US" dirty="0"/>
          </a:p>
        </p:txBody>
      </p:sp>
      <p:sp>
        <p:nvSpPr>
          <p:cNvPr id="56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745150" y="35218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再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直角三角形 4"/>
          <p:cNvSpPr/>
          <p:nvPr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308381" y="2700348"/>
            <a:ext cx="5575244" cy="145482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+mj-ea"/>
                <a:ea typeface="+mj-ea"/>
              </a:rPr>
              <a:t>同学们再见</a:t>
            </a:r>
            <a:r>
              <a:rPr lang="en-US" altLang="zh-CN" sz="8000" spc="100" dirty="0">
                <a:solidFill>
                  <a:schemeClr val="accent1"/>
                </a:solidFill>
                <a:latin typeface="+mj-lt"/>
                <a:ea typeface="+mj-ea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pic>
        <p:nvPicPr>
          <p:cNvPr id="28" name="图形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57378">
            <a:off x="430644" y="4911527"/>
            <a:ext cx="1344141" cy="1344141"/>
          </a:xfrm>
          <a:prstGeom prst="rect">
            <a:avLst/>
          </a:prstGeom>
        </p:spPr>
      </p:pic>
      <p:sp>
        <p:nvSpPr>
          <p:cNvPr id="29" name="直角三角形 28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33" name="直接连接符 32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 userDrawn="1"/>
        </p:nvSpPr>
        <p:spPr>
          <a:xfrm>
            <a:off x="4537889" y="2705509"/>
            <a:ext cx="3116238" cy="144449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+mj-ea"/>
                <a:ea typeface="+mj-ea"/>
              </a:rPr>
              <a:t>再见！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pic>
        <p:nvPicPr>
          <p:cNvPr id="53" name="图形 5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54" name="图形 5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直角三角形 5"/>
          <p:cNvSpPr/>
          <p:nvPr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8" name="椭圆 27"/>
          <p:cNvSpPr/>
          <p:nvPr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5611393" y="18403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5905288" y="20444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4846506" y="38173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sp>
        <p:nvSpPr>
          <p:cNvPr id="31" name="直角三角形 30"/>
          <p:cNvSpPr/>
          <p:nvPr userDrawn="1"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连接符 34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/>
          <p:cNvSpPr/>
          <p:nvPr userDrawn="1"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 userDrawn="1"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 userDrawn="1"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5" name="图片 5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6" name="椭圆 55"/>
          <p:cNvSpPr/>
          <p:nvPr userDrawn="1"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 userDrawn="1"/>
        </p:nvSpPr>
        <p:spPr>
          <a:xfrm>
            <a:off x="5763793" y="19927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占位符 27"/>
          <p:cNvSpPr>
            <a:spLocks noGrp="1"/>
          </p:cNvSpPr>
          <p:nvPr>
            <p:ph type="body" sz="quarter" idx="15" hasCustomPrompt="1"/>
          </p:nvPr>
        </p:nvSpPr>
        <p:spPr>
          <a:xfrm>
            <a:off x="6057688" y="21968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0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4998906" y="39697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 userDrawn="1"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_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5109091" cy="4300387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19" name="内容占位符 7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466850" y="5524500"/>
            <a:ext cx="2171700" cy="21717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0466388" y="-1178718"/>
            <a:ext cx="3048000" cy="30861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24102" y="1216801"/>
            <a:ext cx="10333037" cy="4464051"/>
            <a:chOff x="1055688" y="728663"/>
            <a:chExt cx="10333037" cy="4464051"/>
          </a:xfrm>
        </p:grpSpPr>
        <p:sp>
          <p:nvSpPr>
            <p:cNvPr id="8" name="矩形: 圆角 7"/>
            <p:cNvSpPr/>
            <p:nvPr/>
          </p:nvSpPr>
          <p:spPr>
            <a:xfrm>
              <a:off x="1055688" y="728663"/>
              <a:ext cx="8355012" cy="4464050"/>
            </a:xfrm>
            <a:prstGeom prst="roundRect">
              <a:avLst>
                <a:gd name="adj" fmla="val 6904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851650" y="728664"/>
              <a:ext cx="4537075" cy="446405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</p:grpSp>
      <p:grpSp>
        <p:nvGrpSpPr>
          <p:cNvPr id="38" name="图形 2"/>
          <p:cNvGrpSpPr/>
          <p:nvPr/>
        </p:nvGrpSpPr>
        <p:grpSpPr>
          <a:xfrm>
            <a:off x="7696198" y="2005010"/>
            <a:ext cx="2847978" cy="2847978"/>
            <a:chOff x="7834311" y="2119462"/>
            <a:chExt cx="2571752" cy="2571752"/>
          </a:xfrm>
        </p:grpSpPr>
        <p:sp>
          <p:nvSpPr>
            <p:cNvPr id="39" name="任意多边形: 形状 38"/>
            <p:cNvSpPr/>
            <p:nvPr/>
          </p:nvSpPr>
          <p:spPr>
            <a:xfrm>
              <a:off x="8080435" y="2365586"/>
              <a:ext cx="2079502" cy="2079502"/>
            </a:xfrm>
            <a:custGeom>
              <a:avLst/>
              <a:gdLst>
                <a:gd name="connsiteX0" fmla="*/ 0 w 2079502"/>
                <a:gd name="connsiteY0" fmla="*/ 1039751 h 2079502"/>
                <a:gd name="connsiteX1" fmla="*/ 1039751 w 2079502"/>
                <a:gd name="connsiteY1" fmla="*/ 2079503 h 2079502"/>
                <a:gd name="connsiteX2" fmla="*/ 2079503 w 2079502"/>
                <a:gd name="connsiteY2" fmla="*/ 1039751 h 2079502"/>
                <a:gd name="connsiteX3" fmla="*/ 1039751 w 2079502"/>
                <a:gd name="connsiteY3" fmla="*/ 0 h 2079502"/>
                <a:gd name="connsiteX4" fmla="*/ 0 w 2079502"/>
                <a:gd name="connsiteY4" fmla="*/ 1039751 h 20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9502" h="2079502">
                  <a:moveTo>
                    <a:pt x="0" y="1039751"/>
                  </a:moveTo>
                  <a:cubicBezTo>
                    <a:pt x="0" y="1613990"/>
                    <a:pt x="465512" y="2079503"/>
                    <a:pt x="1039751" y="2079503"/>
                  </a:cubicBezTo>
                  <a:cubicBezTo>
                    <a:pt x="1613990" y="2079503"/>
                    <a:pt x="2079503" y="1613990"/>
                    <a:pt x="2079503" y="1039751"/>
                  </a:cubicBezTo>
                  <a:cubicBezTo>
                    <a:pt x="2079503" y="465512"/>
                    <a:pt x="1613990" y="0"/>
                    <a:pt x="1039751" y="0"/>
                  </a:cubicBezTo>
                  <a:cubicBezTo>
                    <a:pt x="465512" y="0"/>
                    <a:pt x="0" y="465512"/>
                    <a:pt x="0" y="1039751"/>
                  </a:cubicBezTo>
                  <a:close/>
                </a:path>
              </a:pathLst>
            </a:custGeom>
            <a:solidFill>
              <a:srgbClr val="F0C48A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016644" y="2301292"/>
              <a:ext cx="2207587" cy="2207587"/>
            </a:xfrm>
            <a:custGeom>
              <a:avLst/>
              <a:gdLst>
                <a:gd name="connsiteX0" fmla="*/ 1103543 w 2207587"/>
                <a:gd name="connsiteY0" fmla="*/ 520378 h 2207587"/>
                <a:gd name="connsiteX1" fmla="*/ 1073907 w 2207587"/>
                <a:gd name="connsiteY1" fmla="*/ 490743 h 2207587"/>
                <a:gd name="connsiteX2" fmla="*/ 1073907 w 2207587"/>
                <a:gd name="connsiteY2" fmla="*/ 29635 h 2207587"/>
                <a:gd name="connsiteX3" fmla="*/ 1103543 w 2207587"/>
                <a:gd name="connsiteY3" fmla="*/ 0 h 2207587"/>
                <a:gd name="connsiteX4" fmla="*/ 1133178 w 2207587"/>
                <a:gd name="connsiteY4" fmla="*/ 29635 h 2207587"/>
                <a:gd name="connsiteX5" fmla="*/ 1133178 w 2207587"/>
                <a:gd name="connsiteY5" fmla="*/ 490743 h 2207587"/>
                <a:gd name="connsiteX6" fmla="*/ 1103543 w 2207587"/>
                <a:gd name="connsiteY6" fmla="*/ 520378 h 2207587"/>
                <a:gd name="connsiteX7" fmla="*/ 727324 w 2207587"/>
                <a:gd name="connsiteY7" fmla="*/ 520378 h 2207587"/>
                <a:gd name="connsiteX8" fmla="*/ 697688 w 2207587"/>
                <a:gd name="connsiteY8" fmla="*/ 490743 h 2207587"/>
                <a:gd name="connsiteX9" fmla="*/ 697688 w 2207587"/>
                <a:gd name="connsiteY9" fmla="*/ 29635 h 2207587"/>
                <a:gd name="connsiteX10" fmla="*/ 727324 w 2207587"/>
                <a:gd name="connsiteY10" fmla="*/ 0 h 2207587"/>
                <a:gd name="connsiteX11" fmla="*/ 756959 w 2207587"/>
                <a:gd name="connsiteY11" fmla="*/ 29635 h 2207587"/>
                <a:gd name="connsiteX12" fmla="*/ 756959 w 2207587"/>
                <a:gd name="connsiteY12" fmla="*/ 490743 h 2207587"/>
                <a:gd name="connsiteX13" fmla="*/ 727324 w 2207587"/>
                <a:gd name="connsiteY13" fmla="*/ 520378 h 2207587"/>
                <a:gd name="connsiteX14" fmla="*/ 1479762 w 2207587"/>
                <a:gd name="connsiteY14" fmla="*/ 520378 h 2207587"/>
                <a:gd name="connsiteX15" fmla="*/ 1450127 w 2207587"/>
                <a:gd name="connsiteY15" fmla="*/ 490743 h 2207587"/>
                <a:gd name="connsiteX16" fmla="*/ 1450127 w 2207587"/>
                <a:gd name="connsiteY16" fmla="*/ 29635 h 2207587"/>
                <a:gd name="connsiteX17" fmla="*/ 1479762 w 2207587"/>
                <a:gd name="connsiteY17" fmla="*/ 0 h 2207587"/>
                <a:gd name="connsiteX18" fmla="*/ 1509397 w 2207587"/>
                <a:gd name="connsiteY18" fmla="*/ 29635 h 2207587"/>
                <a:gd name="connsiteX19" fmla="*/ 1509397 w 2207587"/>
                <a:gd name="connsiteY19" fmla="*/ 490743 h 2207587"/>
                <a:gd name="connsiteX20" fmla="*/ 1479762 w 2207587"/>
                <a:gd name="connsiteY20" fmla="*/ 520378 h 2207587"/>
                <a:gd name="connsiteX21" fmla="*/ 1103543 w 2207587"/>
                <a:gd name="connsiteY21" fmla="*/ 2207588 h 2207587"/>
                <a:gd name="connsiteX22" fmla="*/ 1073907 w 2207587"/>
                <a:gd name="connsiteY22" fmla="*/ 2177953 h 2207587"/>
                <a:gd name="connsiteX23" fmla="*/ 1073907 w 2207587"/>
                <a:gd name="connsiteY23" fmla="*/ 1716845 h 2207587"/>
                <a:gd name="connsiteX24" fmla="*/ 1103543 w 2207587"/>
                <a:gd name="connsiteY24" fmla="*/ 1687210 h 2207587"/>
                <a:gd name="connsiteX25" fmla="*/ 1133178 w 2207587"/>
                <a:gd name="connsiteY25" fmla="*/ 1716845 h 2207587"/>
                <a:gd name="connsiteX26" fmla="*/ 1133178 w 2207587"/>
                <a:gd name="connsiteY26" fmla="*/ 2177953 h 2207587"/>
                <a:gd name="connsiteX27" fmla="*/ 1103543 w 2207587"/>
                <a:gd name="connsiteY27" fmla="*/ 2207588 h 2207587"/>
                <a:gd name="connsiteX28" fmla="*/ 727324 w 2207587"/>
                <a:gd name="connsiteY28" fmla="*/ 2207588 h 2207587"/>
                <a:gd name="connsiteX29" fmla="*/ 697688 w 2207587"/>
                <a:gd name="connsiteY29" fmla="*/ 2177953 h 2207587"/>
                <a:gd name="connsiteX30" fmla="*/ 697688 w 2207587"/>
                <a:gd name="connsiteY30" fmla="*/ 1716845 h 2207587"/>
                <a:gd name="connsiteX31" fmla="*/ 727324 w 2207587"/>
                <a:gd name="connsiteY31" fmla="*/ 1687210 h 2207587"/>
                <a:gd name="connsiteX32" fmla="*/ 756959 w 2207587"/>
                <a:gd name="connsiteY32" fmla="*/ 1716845 h 2207587"/>
                <a:gd name="connsiteX33" fmla="*/ 756959 w 2207587"/>
                <a:gd name="connsiteY33" fmla="*/ 2177953 h 2207587"/>
                <a:gd name="connsiteX34" fmla="*/ 727324 w 2207587"/>
                <a:gd name="connsiteY34" fmla="*/ 2207588 h 2207587"/>
                <a:gd name="connsiteX35" fmla="*/ 1479762 w 2207587"/>
                <a:gd name="connsiteY35" fmla="*/ 2207588 h 2207587"/>
                <a:gd name="connsiteX36" fmla="*/ 1450127 w 2207587"/>
                <a:gd name="connsiteY36" fmla="*/ 2177953 h 2207587"/>
                <a:gd name="connsiteX37" fmla="*/ 1450127 w 2207587"/>
                <a:gd name="connsiteY37" fmla="*/ 1716845 h 2207587"/>
                <a:gd name="connsiteX38" fmla="*/ 1479762 w 2207587"/>
                <a:gd name="connsiteY38" fmla="*/ 1687210 h 2207587"/>
                <a:gd name="connsiteX39" fmla="*/ 1509397 w 2207587"/>
                <a:gd name="connsiteY39" fmla="*/ 1716845 h 2207587"/>
                <a:gd name="connsiteX40" fmla="*/ 1509397 w 2207587"/>
                <a:gd name="connsiteY40" fmla="*/ 2177953 h 2207587"/>
                <a:gd name="connsiteX41" fmla="*/ 1479762 w 2207587"/>
                <a:gd name="connsiteY41" fmla="*/ 2207588 h 2207587"/>
                <a:gd name="connsiteX42" fmla="*/ 2177953 w 2207587"/>
                <a:gd name="connsiteY42" fmla="*/ 1133681 h 2207587"/>
                <a:gd name="connsiteX43" fmla="*/ 1716845 w 2207587"/>
                <a:gd name="connsiteY43" fmla="*/ 1133681 h 2207587"/>
                <a:gd name="connsiteX44" fmla="*/ 1687210 w 2207587"/>
                <a:gd name="connsiteY44" fmla="*/ 1104045 h 2207587"/>
                <a:gd name="connsiteX45" fmla="*/ 1716845 w 2207587"/>
                <a:gd name="connsiteY45" fmla="*/ 1074410 h 2207587"/>
                <a:gd name="connsiteX46" fmla="*/ 2177953 w 2207587"/>
                <a:gd name="connsiteY46" fmla="*/ 1074410 h 2207587"/>
                <a:gd name="connsiteX47" fmla="*/ 2207588 w 2207587"/>
                <a:gd name="connsiteY47" fmla="*/ 1104045 h 2207587"/>
                <a:gd name="connsiteX48" fmla="*/ 2177953 w 2207587"/>
                <a:gd name="connsiteY48" fmla="*/ 1133681 h 2207587"/>
                <a:gd name="connsiteX49" fmla="*/ 2177953 w 2207587"/>
                <a:gd name="connsiteY49" fmla="*/ 757461 h 2207587"/>
                <a:gd name="connsiteX50" fmla="*/ 1716845 w 2207587"/>
                <a:gd name="connsiteY50" fmla="*/ 757461 h 2207587"/>
                <a:gd name="connsiteX51" fmla="*/ 1687210 w 2207587"/>
                <a:gd name="connsiteY51" fmla="*/ 727826 h 2207587"/>
                <a:gd name="connsiteX52" fmla="*/ 1716845 w 2207587"/>
                <a:gd name="connsiteY52" fmla="*/ 698190 h 2207587"/>
                <a:gd name="connsiteX53" fmla="*/ 2177953 w 2207587"/>
                <a:gd name="connsiteY53" fmla="*/ 698190 h 2207587"/>
                <a:gd name="connsiteX54" fmla="*/ 2207588 w 2207587"/>
                <a:gd name="connsiteY54" fmla="*/ 727826 h 2207587"/>
                <a:gd name="connsiteX55" fmla="*/ 2177953 w 2207587"/>
                <a:gd name="connsiteY55" fmla="*/ 757461 h 2207587"/>
                <a:gd name="connsiteX56" fmla="*/ 2177953 w 2207587"/>
                <a:gd name="connsiteY56" fmla="*/ 1509900 h 2207587"/>
                <a:gd name="connsiteX57" fmla="*/ 1716845 w 2207587"/>
                <a:gd name="connsiteY57" fmla="*/ 1509900 h 2207587"/>
                <a:gd name="connsiteX58" fmla="*/ 1687210 w 2207587"/>
                <a:gd name="connsiteY58" fmla="*/ 1480264 h 2207587"/>
                <a:gd name="connsiteX59" fmla="*/ 1716845 w 2207587"/>
                <a:gd name="connsiteY59" fmla="*/ 1450629 h 2207587"/>
                <a:gd name="connsiteX60" fmla="*/ 2177953 w 2207587"/>
                <a:gd name="connsiteY60" fmla="*/ 1450629 h 2207587"/>
                <a:gd name="connsiteX61" fmla="*/ 2207588 w 2207587"/>
                <a:gd name="connsiteY61" fmla="*/ 1480264 h 2207587"/>
                <a:gd name="connsiteX62" fmla="*/ 2177953 w 2207587"/>
                <a:gd name="connsiteY62" fmla="*/ 1509900 h 2207587"/>
                <a:gd name="connsiteX63" fmla="*/ 490743 w 2207587"/>
                <a:gd name="connsiteY63" fmla="*/ 1133681 h 2207587"/>
                <a:gd name="connsiteX64" fmla="*/ 29635 w 2207587"/>
                <a:gd name="connsiteY64" fmla="*/ 1133681 h 2207587"/>
                <a:gd name="connsiteX65" fmla="*/ 0 w 2207587"/>
                <a:gd name="connsiteY65" fmla="*/ 1104045 h 2207587"/>
                <a:gd name="connsiteX66" fmla="*/ 29635 w 2207587"/>
                <a:gd name="connsiteY66" fmla="*/ 1074410 h 2207587"/>
                <a:gd name="connsiteX67" fmla="*/ 490743 w 2207587"/>
                <a:gd name="connsiteY67" fmla="*/ 1074410 h 2207587"/>
                <a:gd name="connsiteX68" fmla="*/ 520378 w 2207587"/>
                <a:gd name="connsiteY68" fmla="*/ 1104045 h 2207587"/>
                <a:gd name="connsiteX69" fmla="*/ 490743 w 2207587"/>
                <a:gd name="connsiteY69" fmla="*/ 1133681 h 2207587"/>
                <a:gd name="connsiteX70" fmla="*/ 490743 w 2207587"/>
                <a:gd name="connsiteY70" fmla="*/ 756959 h 2207587"/>
                <a:gd name="connsiteX71" fmla="*/ 29635 w 2207587"/>
                <a:gd name="connsiteY71" fmla="*/ 756959 h 2207587"/>
                <a:gd name="connsiteX72" fmla="*/ 0 w 2207587"/>
                <a:gd name="connsiteY72" fmla="*/ 727324 h 2207587"/>
                <a:gd name="connsiteX73" fmla="*/ 29635 w 2207587"/>
                <a:gd name="connsiteY73" fmla="*/ 697688 h 2207587"/>
                <a:gd name="connsiteX74" fmla="*/ 490743 w 2207587"/>
                <a:gd name="connsiteY74" fmla="*/ 697688 h 2207587"/>
                <a:gd name="connsiteX75" fmla="*/ 520378 w 2207587"/>
                <a:gd name="connsiteY75" fmla="*/ 727324 h 2207587"/>
                <a:gd name="connsiteX76" fmla="*/ 490743 w 2207587"/>
                <a:gd name="connsiteY76" fmla="*/ 756959 h 2207587"/>
                <a:gd name="connsiteX77" fmla="*/ 490743 w 2207587"/>
                <a:gd name="connsiteY77" fmla="*/ 1509900 h 2207587"/>
                <a:gd name="connsiteX78" fmla="*/ 29635 w 2207587"/>
                <a:gd name="connsiteY78" fmla="*/ 1509900 h 2207587"/>
                <a:gd name="connsiteX79" fmla="*/ 0 w 2207587"/>
                <a:gd name="connsiteY79" fmla="*/ 1480264 h 2207587"/>
                <a:gd name="connsiteX80" fmla="*/ 29635 w 2207587"/>
                <a:gd name="connsiteY80" fmla="*/ 1450629 h 2207587"/>
                <a:gd name="connsiteX81" fmla="*/ 490743 w 2207587"/>
                <a:gd name="connsiteY81" fmla="*/ 1450629 h 2207587"/>
                <a:gd name="connsiteX82" fmla="*/ 520378 w 2207587"/>
                <a:gd name="connsiteY82" fmla="*/ 1480264 h 2207587"/>
                <a:gd name="connsiteX83" fmla="*/ 490743 w 2207587"/>
                <a:gd name="connsiteY83" fmla="*/ 1509900 h 220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207587" h="2207587">
                  <a:moveTo>
                    <a:pt x="1103543" y="520378"/>
                  </a:moveTo>
                  <a:cubicBezTo>
                    <a:pt x="1087469" y="520378"/>
                    <a:pt x="1073907" y="507318"/>
                    <a:pt x="1073907" y="490743"/>
                  </a:cubicBezTo>
                  <a:lnTo>
                    <a:pt x="1073907" y="29635"/>
                  </a:lnTo>
                  <a:cubicBezTo>
                    <a:pt x="1073907" y="13562"/>
                    <a:pt x="1086967" y="0"/>
                    <a:pt x="1103543" y="0"/>
                  </a:cubicBezTo>
                  <a:cubicBezTo>
                    <a:pt x="1119616" y="0"/>
                    <a:pt x="1133178" y="13060"/>
                    <a:pt x="1133178" y="29635"/>
                  </a:cubicBezTo>
                  <a:lnTo>
                    <a:pt x="1133178" y="490743"/>
                  </a:lnTo>
                  <a:cubicBezTo>
                    <a:pt x="1133178" y="507318"/>
                    <a:pt x="1119616" y="520378"/>
                    <a:pt x="1103543" y="520378"/>
                  </a:cubicBezTo>
                  <a:close/>
                  <a:moveTo>
                    <a:pt x="727324" y="520378"/>
                  </a:moveTo>
                  <a:cubicBezTo>
                    <a:pt x="711250" y="520378"/>
                    <a:pt x="697688" y="507318"/>
                    <a:pt x="697688" y="490743"/>
                  </a:cubicBezTo>
                  <a:lnTo>
                    <a:pt x="697688" y="29635"/>
                  </a:lnTo>
                  <a:cubicBezTo>
                    <a:pt x="697688" y="13562"/>
                    <a:pt x="710748" y="0"/>
                    <a:pt x="727324" y="0"/>
                  </a:cubicBezTo>
                  <a:cubicBezTo>
                    <a:pt x="743397" y="0"/>
                    <a:pt x="756959" y="13060"/>
                    <a:pt x="756959" y="29635"/>
                  </a:cubicBezTo>
                  <a:lnTo>
                    <a:pt x="756959" y="490743"/>
                  </a:lnTo>
                  <a:cubicBezTo>
                    <a:pt x="756457" y="507318"/>
                    <a:pt x="743397" y="520378"/>
                    <a:pt x="727324" y="520378"/>
                  </a:cubicBezTo>
                  <a:close/>
                  <a:moveTo>
                    <a:pt x="1479762" y="520378"/>
                  </a:moveTo>
                  <a:cubicBezTo>
                    <a:pt x="1463689" y="520378"/>
                    <a:pt x="1450127" y="507318"/>
                    <a:pt x="1450127" y="490743"/>
                  </a:cubicBezTo>
                  <a:lnTo>
                    <a:pt x="1450127" y="29635"/>
                  </a:lnTo>
                  <a:cubicBezTo>
                    <a:pt x="1450127" y="13562"/>
                    <a:pt x="1463186" y="0"/>
                    <a:pt x="1479762" y="0"/>
                  </a:cubicBezTo>
                  <a:cubicBezTo>
                    <a:pt x="1495836" y="0"/>
                    <a:pt x="1509397" y="13060"/>
                    <a:pt x="1509397" y="29635"/>
                  </a:cubicBezTo>
                  <a:lnTo>
                    <a:pt x="1509397" y="490743"/>
                  </a:lnTo>
                  <a:cubicBezTo>
                    <a:pt x="1509397" y="507318"/>
                    <a:pt x="1496338" y="520378"/>
                    <a:pt x="1479762" y="520378"/>
                  </a:cubicBezTo>
                  <a:close/>
                  <a:moveTo>
                    <a:pt x="1103543" y="2207588"/>
                  </a:moveTo>
                  <a:cubicBezTo>
                    <a:pt x="1087469" y="2207588"/>
                    <a:pt x="1073907" y="2194528"/>
                    <a:pt x="1073907" y="2177953"/>
                  </a:cubicBezTo>
                  <a:lnTo>
                    <a:pt x="1073907" y="1716845"/>
                  </a:lnTo>
                  <a:cubicBezTo>
                    <a:pt x="1073907" y="1700772"/>
                    <a:pt x="1086967" y="1687210"/>
                    <a:pt x="1103543" y="1687210"/>
                  </a:cubicBezTo>
                  <a:cubicBezTo>
                    <a:pt x="1119616" y="1687210"/>
                    <a:pt x="1133178" y="1700270"/>
                    <a:pt x="1133178" y="1716845"/>
                  </a:cubicBezTo>
                  <a:lnTo>
                    <a:pt x="1133178" y="2177953"/>
                  </a:lnTo>
                  <a:cubicBezTo>
                    <a:pt x="1133178" y="2194528"/>
                    <a:pt x="1119616" y="2207588"/>
                    <a:pt x="1103543" y="2207588"/>
                  </a:cubicBezTo>
                  <a:close/>
                  <a:moveTo>
                    <a:pt x="727324" y="2207588"/>
                  </a:moveTo>
                  <a:cubicBezTo>
                    <a:pt x="711250" y="2207588"/>
                    <a:pt x="697688" y="2194528"/>
                    <a:pt x="697688" y="2177953"/>
                  </a:cubicBezTo>
                  <a:lnTo>
                    <a:pt x="697688" y="1716845"/>
                  </a:lnTo>
                  <a:cubicBezTo>
                    <a:pt x="697688" y="1700772"/>
                    <a:pt x="710748" y="1687210"/>
                    <a:pt x="727324" y="1687210"/>
                  </a:cubicBezTo>
                  <a:cubicBezTo>
                    <a:pt x="743397" y="1687210"/>
                    <a:pt x="756959" y="1700270"/>
                    <a:pt x="756959" y="1716845"/>
                  </a:cubicBezTo>
                  <a:lnTo>
                    <a:pt x="756959" y="2177953"/>
                  </a:lnTo>
                  <a:cubicBezTo>
                    <a:pt x="756457" y="2194528"/>
                    <a:pt x="743397" y="2207588"/>
                    <a:pt x="727324" y="2207588"/>
                  </a:cubicBezTo>
                  <a:close/>
                  <a:moveTo>
                    <a:pt x="1479762" y="2207588"/>
                  </a:moveTo>
                  <a:cubicBezTo>
                    <a:pt x="1463689" y="2207588"/>
                    <a:pt x="1450127" y="2194528"/>
                    <a:pt x="1450127" y="2177953"/>
                  </a:cubicBezTo>
                  <a:lnTo>
                    <a:pt x="1450127" y="1716845"/>
                  </a:lnTo>
                  <a:cubicBezTo>
                    <a:pt x="1450127" y="1700772"/>
                    <a:pt x="1463186" y="1687210"/>
                    <a:pt x="1479762" y="1687210"/>
                  </a:cubicBezTo>
                  <a:cubicBezTo>
                    <a:pt x="1495836" y="1687210"/>
                    <a:pt x="1509397" y="1700270"/>
                    <a:pt x="1509397" y="1716845"/>
                  </a:cubicBezTo>
                  <a:lnTo>
                    <a:pt x="1509397" y="2177953"/>
                  </a:lnTo>
                  <a:cubicBezTo>
                    <a:pt x="1509397" y="2194528"/>
                    <a:pt x="1495836" y="2207588"/>
                    <a:pt x="1479762" y="2207588"/>
                  </a:cubicBezTo>
                  <a:close/>
                  <a:moveTo>
                    <a:pt x="2177953" y="1133681"/>
                  </a:moveTo>
                  <a:lnTo>
                    <a:pt x="1716845" y="1133681"/>
                  </a:lnTo>
                  <a:cubicBezTo>
                    <a:pt x="1700772" y="1133681"/>
                    <a:pt x="1687210" y="1120621"/>
                    <a:pt x="1687210" y="1104045"/>
                  </a:cubicBezTo>
                  <a:cubicBezTo>
                    <a:pt x="1687210" y="1087972"/>
                    <a:pt x="1700270" y="1074410"/>
                    <a:pt x="1716845" y="1074410"/>
                  </a:cubicBezTo>
                  <a:lnTo>
                    <a:pt x="2177953" y="1074410"/>
                  </a:lnTo>
                  <a:cubicBezTo>
                    <a:pt x="2194026" y="1074410"/>
                    <a:pt x="2207588" y="1087469"/>
                    <a:pt x="2207588" y="1104045"/>
                  </a:cubicBezTo>
                  <a:cubicBezTo>
                    <a:pt x="2207086" y="1120119"/>
                    <a:pt x="2194026" y="1133681"/>
                    <a:pt x="2177953" y="1133681"/>
                  </a:cubicBezTo>
                  <a:close/>
                  <a:moveTo>
                    <a:pt x="2177953" y="757461"/>
                  </a:moveTo>
                  <a:lnTo>
                    <a:pt x="1716845" y="757461"/>
                  </a:lnTo>
                  <a:cubicBezTo>
                    <a:pt x="1700772" y="757461"/>
                    <a:pt x="1687210" y="744402"/>
                    <a:pt x="1687210" y="727826"/>
                  </a:cubicBezTo>
                  <a:cubicBezTo>
                    <a:pt x="1687210" y="711752"/>
                    <a:pt x="1700270" y="698190"/>
                    <a:pt x="1716845" y="698190"/>
                  </a:cubicBezTo>
                  <a:lnTo>
                    <a:pt x="2177953" y="698190"/>
                  </a:lnTo>
                  <a:cubicBezTo>
                    <a:pt x="2194026" y="698190"/>
                    <a:pt x="2207588" y="711250"/>
                    <a:pt x="2207588" y="727826"/>
                  </a:cubicBezTo>
                  <a:cubicBezTo>
                    <a:pt x="2207086" y="743899"/>
                    <a:pt x="2194026" y="757461"/>
                    <a:pt x="2177953" y="757461"/>
                  </a:cubicBezTo>
                  <a:close/>
                  <a:moveTo>
                    <a:pt x="2177953" y="1509900"/>
                  </a:moveTo>
                  <a:lnTo>
                    <a:pt x="1716845" y="1509900"/>
                  </a:lnTo>
                  <a:cubicBezTo>
                    <a:pt x="1700772" y="1509900"/>
                    <a:pt x="1687210" y="1496840"/>
                    <a:pt x="1687210" y="1480264"/>
                  </a:cubicBezTo>
                  <a:cubicBezTo>
                    <a:pt x="1687210" y="1464191"/>
                    <a:pt x="1700270" y="1450629"/>
                    <a:pt x="1716845" y="1450629"/>
                  </a:cubicBezTo>
                  <a:lnTo>
                    <a:pt x="2177953" y="1450629"/>
                  </a:lnTo>
                  <a:cubicBezTo>
                    <a:pt x="2194026" y="1450629"/>
                    <a:pt x="2207588" y="1463689"/>
                    <a:pt x="2207588" y="1480264"/>
                  </a:cubicBezTo>
                  <a:cubicBezTo>
                    <a:pt x="2207086" y="1496840"/>
                    <a:pt x="2194026" y="1509900"/>
                    <a:pt x="2177953" y="1509900"/>
                  </a:cubicBezTo>
                  <a:close/>
                  <a:moveTo>
                    <a:pt x="490743" y="1133681"/>
                  </a:moveTo>
                  <a:lnTo>
                    <a:pt x="29635" y="1133681"/>
                  </a:lnTo>
                  <a:cubicBezTo>
                    <a:pt x="13562" y="1133681"/>
                    <a:pt x="0" y="1120621"/>
                    <a:pt x="0" y="1104045"/>
                  </a:cubicBezTo>
                  <a:cubicBezTo>
                    <a:pt x="0" y="1087972"/>
                    <a:pt x="13060" y="1074410"/>
                    <a:pt x="29635" y="1074410"/>
                  </a:cubicBezTo>
                  <a:lnTo>
                    <a:pt x="490743" y="1074410"/>
                  </a:lnTo>
                  <a:cubicBezTo>
                    <a:pt x="506816" y="1074410"/>
                    <a:pt x="520378" y="1087469"/>
                    <a:pt x="520378" y="1104045"/>
                  </a:cubicBezTo>
                  <a:cubicBezTo>
                    <a:pt x="519876" y="1120119"/>
                    <a:pt x="506816" y="1133681"/>
                    <a:pt x="490743" y="1133681"/>
                  </a:cubicBezTo>
                  <a:close/>
                  <a:moveTo>
                    <a:pt x="490743" y="756959"/>
                  </a:moveTo>
                  <a:lnTo>
                    <a:pt x="29635" y="756959"/>
                  </a:lnTo>
                  <a:cubicBezTo>
                    <a:pt x="13562" y="756959"/>
                    <a:pt x="0" y="743899"/>
                    <a:pt x="0" y="727324"/>
                  </a:cubicBezTo>
                  <a:cubicBezTo>
                    <a:pt x="0" y="711250"/>
                    <a:pt x="13060" y="697688"/>
                    <a:pt x="29635" y="697688"/>
                  </a:cubicBezTo>
                  <a:lnTo>
                    <a:pt x="490743" y="697688"/>
                  </a:lnTo>
                  <a:cubicBezTo>
                    <a:pt x="506816" y="697688"/>
                    <a:pt x="520378" y="710748"/>
                    <a:pt x="520378" y="727324"/>
                  </a:cubicBezTo>
                  <a:cubicBezTo>
                    <a:pt x="519876" y="743899"/>
                    <a:pt x="506816" y="756959"/>
                    <a:pt x="490743" y="756959"/>
                  </a:cubicBezTo>
                  <a:close/>
                  <a:moveTo>
                    <a:pt x="490743" y="1509900"/>
                  </a:moveTo>
                  <a:lnTo>
                    <a:pt x="29635" y="1509900"/>
                  </a:lnTo>
                  <a:cubicBezTo>
                    <a:pt x="13562" y="1509900"/>
                    <a:pt x="0" y="1496840"/>
                    <a:pt x="0" y="1480264"/>
                  </a:cubicBezTo>
                  <a:cubicBezTo>
                    <a:pt x="0" y="1464191"/>
                    <a:pt x="13060" y="1450629"/>
                    <a:pt x="29635" y="1450629"/>
                  </a:cubicBezTo>
                  <a:lnTo>
                    <a:pt x="490743" y="1450629"/>
                  </a:lnTo>
                  <a:cubicBezTo>
                    <a:pt x="506816" y="1450629"/>
                    <a:pt x="520378" y="1463689"/>
                    <a:pt x="520378" y="1480264"/>
                  </a:cubicBezTo>
                  <a:cubicBezTo>
                    <a:pt x="519876" y="1496840"/>
                    <a:pt x="506816" y="1509900"/>
                    <a:pt x="490743" y="1509900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9023243" y="4467692"/>
              <a:ext cx="193885" cy="193886"/>
            </a:xfrm>
            <a:custGeom>
              <a:avLst/>
              <a:gdLst>
                <a:gd name="connsiteX0" fmla="*/ 193886 w 193885"/>
                <a:gd name="connsiteY0" fmla="*/ 96943 h 193886"/>
                <a:gd name="connsiteX1" fmla="*/ 96943 w 193885"/>
                <a:gd name="connsiteY1" fmla="*/ 0 h 193886"/>
                <a:gd name="connsiteX2" fmla="*/ 0 w 193885"/>
                <a:gd name="connsiteY2" fmla="*/ 96943 h 193886"/>
                <a:gd name="connsiteX3" fmla="*/ 96943 w 193885"/>
                <a:gd name="connsiteY3" fmla="*/ 193886 h 193886"/>
                <a:gd name="connsiteX4" fmla="*/ 193886 w 193885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5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647021" y="4467620"/>
              <a:ext cx="193928" cy="193932"/>
            </a:xfrm>
            <a:custGeom>
              <a:avLst/>
              <a:gdLst>
                <a:gd name="connsiteX0" fmla="*/ 2065 w 193928"/>
                <a:gd name="connsiteY0" fmla="*/ 116765 h 193932"/>
                <a:gd name="connsiteX1" fmla="*/ 116754 w 193928"/>
                <a:gd name="connsiteY1" fmla="*/ 191873 h 193932"/>
                <a:gd name="connsiteX2" fmla="*/ 191868 w 193928"/>
                <a:gd name="connsiteY2" fmla="*/ 77184 h 193932"/>
                <a:gd name="connsiteX3" fmla="*/ 191865 w 193928"/>
                <a:gd name="connsiteY3" fmla="*/ 77172 h 193932"/>
                <a:gd name="connsiteX4" fmla="*/ 77173 w 193928"/>
                <a:gd name="connsiteY4" fmla="*/ 2061 h 193932"/>
                <a:gd name="connsiteX5" fmla="*/ 2060 w 193928"/>
                <a:gd name="connsiteY5" fmla="*/ 116753 h 193932"/>
                <a:gd name="connsiteX6" fmla="*/ 2065 w 193928"/>
                <a:gd name="connsiteY6" fmla="*/ 116765 h 19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928" h="193932">
                  <a:moveTo>
                    <a:pt x="2065" y="116765"/>
                  </a:moveTo>
                  <a:cubicBezTo>
                    <a:pt x="12993" y="169170"/>
                    <a:pt x="64342" y="202798"/>
                    <a:pt x="116754" y="191873"/>
                  </a:cubicBezTo>
                  <a:cubicBezTo>
                    <a:pt x="169169" y="180949"/>
                    <a:pt x="202797" y="129599"/>
                    <a:pt x="191868" y="77184"/>
                  </a:cubicBezTo>
                  <a:cubicBezTo>
                    <a:pt x="191868" y="77182"/>
                    <a:pt x="191865" y="77177"/>
                    <a:pt x="191865" y="77172"/>
                  </a:cubicBezTo>
                  <a:cubicBezTo>
                    <a:pt x="180935" y="24760"/>
                    <a:pt x="129586" y="-8869"/>
                    <a:pt x="77173" y="2061"/>
                  </a:cubicBezTo>
                  <a:cubicBezTo>
                    <a:pt x="24761" y="12991"/>
                    <a:pt x="-8867" y="64338"/>
                    <a:pt x="2060" y="116753"/>
                  </a:cubicBezTo>
                  <a:cubicBezTo>
                    <a:pt x="2063" y="116755"/>
                    <a:pt x="2063" y="116760"/>
                    <a:pt x="2065" y="116765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9399463" y="4467692"/>
              <a:ext cx="193886" cy="193886"/>
            </a:xfrm>
            <a:custGeom>
              <a:avLst/>
              <a:gdLst>
                <a:gd name="connsiteX0" fmla="*/ 193886 w 193886"/>
                <a:gd name="connsiteY0" fmla="*/ 96943 h 193886"/>
                <a:gd name="connsiteX1" fmla="*/ 96943 w 193886"/>
                <a:gd name="connsiteY1" fmla="*/ 0 h 193886"/>
                <a:gd name="connsiteX2" fmla="*/ 0 w 193886"/>
                <a:gd name="connsiteY2" fmla="*/ 96943 h 193886"/>
                <a:gd name="connsiteX3" fmla="*/ 96943 w 193886"/>
                <a:gd name="connsiteY3" fmla="*/ 193886 h 193886"/>
                <a:gd name="connsiteX4" fmla="*/ 193886 w 193886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6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8617389" y="4438057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629376 w 1005595"/>
                <a:gd name="connsiteY4" fmla="*/ 126578 h 253156"/>
                <a:gd name="connsiteX5" fmla="*/ 502798 w 1005595"/>
                <a:gd name="connsiteY5" fmla="*/ 253157 h 253156"/>
                <a:gd name="connsiteX6" fmla="*/ 502798 w 1005595"/>
                <a:gd name="connsiteY6" fmla="*/ 58768 h 253156"/>
                <a:gd name="connsiteX7" fmla="*/ 455080 w 1005595"/>
                <a:gd name="connsiteY7" fmla="*/ 78358 h 253156"/>
                <a:gd name="connsiteX8" fmla="*/ 435490 w 1005595"/>
                <a:gd name="connsiteY8" fmla="*/ 126076 h 253156"/>
                <a:gd name="connsiteX9" fmla="*/ 503300 w 1005595"/>
                <a:gd name="connsiteY9" fmla="*/ 193886 h 253156"/>
                <a:gd name="connsiteX10" fmla="*/ 571110 w 1005595"/>
                <a:gd name="connsiteY10" fmla="*/ 126076 h 253156"/>
                <a:gd name="connsiteX11" fmla="*/ 502798 w 1005595"/>
                <a:gd name="connsiteY11" fmla="*/ 58768 h 253156"/>
                <a:gd name="connsiteX12" fmla="*/ 126578 w 1005595"/>
                <a:gd name="connsiteY12" fmla="*/ 253157 h 253156"/>
                <a:gd name="connsiteX13" fmla="*/ 0 w 1005595"/>
                <a:gd name="connsiteY13" fmla="*/ 126578 h 253156"/>
                <a:gd name="connsiteX14" fmla="*/ 126578 w 1005595"/>
                <a:gd name="connsiteY14" fmla="*/ 0 h 253156"/>
                <a:gd name="connsiteX15" fmla="*/ 253157 w 1005595"/>
                <a:gd name="connsiteY15" fmla="*/ 126578 h 253156"/>
                <a:gd name="connsiteX16" fmla="*/ 215987 w 1005595"/>
                <a:gd name="connsiteY16" fmla="*/ 215987 h 253156"/>
                <a:gd name="connsiteX17" fmla="*/ 126578 w 1005595"/>
                <a:gd name="connsiteY17" fmla="*/ 253157 h 253156"/>
                <a:gd name="connsiteX18" fmla="*/ 126578 w 1005595"/>
                <a:gd name="connsiteY18" fmla="*/ 58768 h 253156"/>
                <a:gd name="connsiteX19" fmla="*/ 58769 w 1005595"/>
                <a:gd name="connsiteY19" fmla="*/ 126578 h 253156"/>
                <a:gd name="connsiteX20" fmla="*/ 126578 w 1005595"/>
                <a:gd name="connsiteY20" fmla="*/ 194388 h 253156"/>
                <a:gd name="connsiteX21" fmla="*/ 174297 w 1005595"/>
                <a:gd name="connsiteY21" fmla="*/ 174799 h 253156"/>
                <a:gd name="connsiteX22" fmla="*/ 193886 w 1005595"/>
                <a:gd name="connsiteY22" fmla="*/ 127081 h 253156"/>
                <a:gd name="connsiteX23" fmla="*/ 223521 w 1005595"/>
                <a:gd name="connsiteY23" fmla="*/ 127081 h 253156"/>
                <a:gd name="connsiteX24" fmla="*/ 193886 w 1005595"/>
                <a:gd name="connsiteY24" fmla="*/ 127081 h 253156"/>
                <a:gd name="connsiteX25" fmla="*/ 126578 w 1005595"/>
                <a:gd name="connsiteY25" fmla="*/ 58768 h 253156"/>
                <a:gd name="connsiteX26" fmla="*/ 879017 w 1005595"/>
                <a:gd name="connsiteY26" fmla="*/ 253157 h 253156"/>
                <a:gd name="connsiteX27" fmla="*/ 789608 w 1005595"/>
                <a:gd name="connsiteY27" fmla="*/ 215987 h 253156"/>
                <a:gd name="connsiteX28" fmla="*/ 752439 w 1005595"/>
                <a:gd name="connsiteY28" fmla="*/ 126578 h 253156"/>
                <a:gd name="connsiteX29" fmla="*/ 789608 w 1005595"/>
                <a:gd name="connsiteY29" fmla="*/ 37170 h 253156"/>
                <a:gd name="connsiteX30" fmla="*/ 879017 w 1005595"/>
                <a:gd name="connsiteY30" fmla="*/ 0 h 253156"/>
                <a:gd name="connsiteX31" fmla="*/ 968425 w 1005595"/>
                <a:gd name="connsiteY31" fmla="*/ 37170 h 253156"/>
                <a:gd name="connsiteX32" fmla="*/ 1005595 w 1005595"/>
                <a:gd name="connsiteY32" fmla="*/ 126578 h 253156"/>
                <a:gd name="connsiteX33" fmla="*/ 968425 w 1005595"/>
                <a:gd name="connsiteY33" fmla="*/ 215987 h 253156"/>
                <a:gd name="connsiteX34" fmla="*/ 879017 w 1005595"/>
                <a:gd name="connsiteY34" fmla="*/ 253157 h 253156"/>
                <a:gd name="connsiteX35" fmla="*/ 879017 w 1005595"/>
                <a:gd name="connsiteY35" fmla="*/ 58768 h 253156"/>
                <a:gd name="connsiteX36" fmla="*/ 831299 w 1005595"/>
                <a:gd name="connsiteY36" fmla="*/ 78358 h 253156"/>
                <a:gd name="connsiteX37" fmla="*/ 811709 w 1005595"/>
                <a:gd name="connsiteY37" fmla="*/ 126076 h 253156"/>
                <a:gd name="connsiteX38" fmla="*/ 831299 w 1005595"/>
                <a:gd name="connsiteY38" fmla="*/ 173794 h 253156"/>
                <a:gd name="connsiteX39" fmla="*/ 879017 w 1005595"/>
                <a:gd name="connsiteY39" fmla="*/ 193384 h 253156"/>
                <a:gd name="connsiteX40" fmla="*/ 926735 w 1005595"/>
                <a:gd name="connsiteY40" fmla="*/ 173794 h 253156"/>
                <a:gd name="connsiteX41" fmla="*/ 946324 w 1005595"/>
                <a:gd name="connsiteY41" fmla="*/ 126076 h 253156"/>
                <a:gd name="connsiteX42" fmla="*/ 926735 w 1005595"/>
                <a:gd name="connsiteY42" fmla="*/ 78358 h 253156"/>
                <a:gd name="connsiteX43" fmla="*/ 879017 w 1005595"/>
                <a:gd name="connsiteY43" fmla="*/ 58768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8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72617" y="0"/>
                    <a:pt x="629376" y="56759"/>
                    <a:pt x="629376" y="126578"/>
                  </a:cubicBezTo>
                  <a:cubicBezTo>
                    <a:pt x="629376" y="196398"/>
                    <a:pt x="572617" y="253157"/>
                    <a:pt x="502798" y="253157"/>
                  </a:cubicBezTo>
                  <a:close/>
                  <a:moveTo>
                    <a:pt x="502798" y="58768"/>
                  </a:moveTo>
                  <a:cubicBezTo>
                    <a:pt x="484715" y="58768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40470" y="193886"/>
                    <a:pt x="571110" y="163748"/>
                    <a:pt x="571110" y="126076"/>
                  </a:cubicBezTo>
                  <a:cubicBezTo>
                    <a:pt x="570608" y="89409"/>
                    <a:pt x="539967" y="58768"/>
                    <a:pt x="502798" y="5876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56759"/>
                    <a:pt x="56759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60232"/>
                    <a:pt x="240097" y="192379"/>
                    <a:pt x="215987" y="215987"/>
                  </a:cubicBezTo>
                  <a:cubicBezTo>
                    <a:pt x="191877" y="240097"/>
                    <a:pt x="160232" y="253157"/>
                    <a:pt x="126578" y="253157"/>
                  </a:cubicBezTo>
                  <a:close/>
                  <a:moveTo>
                    <a:pt x="126578" y="58768"/>
                  </a:moveTo>
                  <a:cubicBezTo>
                    <a:pt x="89409" y="58768"/>
                    <a:pt x="58769" y="88906"/>
                    <a:pt x="58769" y="126578"/>
                  </a:cubicBezTo>
                  <a:cubicBezTo>
                    <a:pt x="58769" y="163748"/>
                    <a:pt x="88906" y="194388"/>
                    <a:pt x="126578" y="194388"/>
                  </a:cubicBezTo>
                  <a:cubicBezTo>
                    <a:pt x="144661" y="194388"/>
                    <a:pt x="161739" y="187356"/>
                    <a:pt x="174297" y="174799"/>
                  </a:cubicBezTo>
                  <a:cubicBezTo>
                    <a:pt x="186854" y="162241"/>
                    <a:pt x="193886" y="145163"/>
                    <a:pt x="193886" y="127081"/>
                  </a:cubicBezTo>
                  <a:lnTo>
                    <a:pt x="223521" y="127081"/>
                  </a:lnTo>
                  <a:lnTo>
                    <a:pt x="193886" y="127081"/>
                  </a:lnTo>
                  <a:cubicBezTo>
                    <a:pt x="193886" y="89409"/>
                    <a:pt x="163748" y="58768"/>
                    <a:pt x="126578" y="58768"/>
                  </a:cubicBezTo>
                  <a:close/>
                  <a:moveTo>
                    <a:pt x="879017" y="253157"/>
                  </a:moveTo>
                  <a:cubicBezTo>
                    <a:pt x="845363" y="253157"/>
                    <a:pt x="813216" y="240097"/>
                    <a:pt x="789608" y="215987"/>
                  </a:cubicBezTo>
                  <a:cubicBezTo>
                    <a:pt x="765498" y="191877"/>
                    <a:pt x="752439" y="160232"/>
                    <a:pt x="752439" y="126578"/>
                  </a:cubicBezTo>
                  <a:cubicBezTo>
                    <a:pt x="752439" y="92925"/>
                    <a:pt x="765498" y="60778"/>
                    <a:pt x="789608" y="37170"/>
                  </a:cubicBezTo>
                  <a:cubicBezTo>
                    <a:pt x="813718" y="13060"/>
                    <a:pt x="845363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2671" y="253157"/>
                    <a:pt x="879017" y="253157"/>
                  </a:cubicBezTo>
                  <a:close/>
                  <a:moveTo>
                    <a:pt x="879017" y="58768"/>
                  </a:moveTo>
                  <a:cubicBezTo>
                    <a:pt x="860934" y="58768"/>
                    <a:pt x="843856" y="65801"/>
                    <a:pt x="831299" y="78358"/>
                  </a:cubicBezTo>
                  <a:cubicBezTo>
                    <a:pt x="818741" y="90915"/>
                    <a:pt x="811709" y="107993"/>
                    <a:pt x="811709" y="126076"/>
                  </a:cubicBezTo>
                  <a:cubicBezTo>
                    <a:pt x="811709" y="144159"/>
                    <a:pt x="818741" y="161237"/>
                    <a:pt x="831299" y="173794"/>
                  </a:cubicBezTo>
                  <a:cubicBezTo>
                    <a:pt x="843856" y="186352"/>
                    <a:pt x="860934" y="193384"/>
                    <a:pt x="879017" y="193384"/>
                  </a:cubicBezTo>
                  <a:cubicBezTo>
                    <a:pt x="897099" y="193384"/>
                    <a:pt x="914178" y="186352"/>
                    <a:pt x="926735" y="173794"/>
                  </a:cubicBezTo>
                  <a:cubicBezTo>
                    <a:pt x="939292" y="161237"/>
                    <a:pt x="946324" y="144159"/>
                    <a:pt x="946324" y="126076"/>
                  </a:cubicBezTo>
                  <a:cubicBezTo>
                    <a:pt x="946324" y="107993"/>
                    <a:pt x="939292" y="90915"/>
                    <a:pt x="926735" y="78358"/>
                  </a:cubicBezTo>
                  <a:cubicBezTo>
                    <a:pt x="914178" y="65801"/>
                    <a:pt x="897099" y="58768"/>
                    <a:pt x="879017" y="58768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8647024" y="2149097"/>
              <a:ext cx="946826" cy="193885"/>
            </a:xfrm>
            <a:custGeom>
              <a:avLst/>
              <a:gdLst>
                <a:gd name="connsiteX0" fmla="*/ 570105 w 946826"/>
                <a:gd name="connsiteY0" fmla="*/ 96943 h 193885"/>
                <a:gd name="connsiteX1" fmla="*/ 473162 w 946826"/>
                <a:gd name="connsiteY1" fmla="*/ 193886 h 193885"/>
                <a:gd name="connsiteX2" fmla="*/ 376219 w 946826"/>
                <a:gd name="connsiteY2" fmla="*/ 96943 h 193885"/>
                <a:gd name="connsiteX3" fmla="*/ 473162 w 946826"/>
                <a:gd name="connsiteY3" fmla="*/ 0 h 193885"/>
                <a:gd name="connsiteX4" fmla="*/ 570105 w 946826"/>
                <a:gd name="connsiteY4" fmla="*/ 96943 h 193885"/>
                <a:gd name="connsiteX5" fmla="*/ 193886 w 946826"/>
                <a:gd name="connsiteY5" fmla="*/ 96943 h 193885"/>
                <a:gd name="connsiteX6" fmla="*/ 96943 w 946826"/>
                <a:gd name="connsiteY6" fmla="*/ 193886 h 193885"/>
                <a:gd name="connsiteX7" fmla="*/ 0 w 946826"/>
                <a:gd name="connsiteY7" fmla="*/ 96943 h 193885"/>
                <a:gd name="connsiteX8" fmla="*/ 96943 w 946826"/>
                <a:gd name="connsiteY8" fmla="*/ 0 h 193885"/>
                <a:gd name="connsiteX9" fmla="*/ 193886 w 946826"/>
                <a:gd name="connsiteY9" fmla="*/ 96943 h 193885"/>
                <a:gd name="connsiteX10" fmla="*/ 946827 w 946826"/>
                <a:gd name="connsiteY10" fmla="*/ 96943 h 193885"/>
                <a:gd name="connsiteX11" fmla="*/ 849884 w 946826"/>
                <a:gd name="connsiteY11" fmla="*/ 193886 h 193885"/>
                <a:gd name="connsiteX12" fmla="*/ 752941 w 946826"/>
                <a:gd name="connsiteY12" fmla="*/ 96943 h 193885"/>
                <a:gd name="connsiteX13" fmla="*/ 849884 w 946826"/>
                <a:gd name="connsiteY13" fmla="*/ 0 h 193885"/>
                <a:gd name="connsiteX14" fmla="*/ 946827 w 946826"/>
                <a:gd name="connsiteY14" fmla="*/ 96943 h 19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6826" h="193885">
                  <a:moveTo>
                    <a:pt x="570105" y="96943"/>
                  </a:moveTo>
                  <a:cubicBezTo>
                    <a:pt x="570105" y="150689"/>
                    <a:pt x="526406" y="193886"/>
                    <a:pt x="473162" y="193886"/>
                  </a:cubicBezTo>
                  <a:cubicBezTo>
                    <a:pt x="419417" y="193886"/>
                    <a:pt x="376219" y="150186"/>
                    <a:pt x="376219" y="96943"/>
                  </a:cubicBezTo>
                  <a:cubicBezTo>
                    <a:pt x="376219" y="43197"/>
                    <a:pt x="419919" y="0"/>
                    <a:pt x="473162" y="0"/>
                  </a:cubicBezTo>
                  <a:cubicBezTo>
                    <a:pt x="526908" y="0"/>
                    <a:pt x="570105" y="43197"/>
                    <a:pt x="570105" y="96943"/>
                  </a:cubicBezTo>
                  <a:close/>
                  <a:moveTo>
                    <a:pt x="193886" y="96943"/>
                  </a:moveTo>
                  <a:cubicBezTo>
                    <a:pt x="193886" y="150689"/>
                    <a:pt x="150186" y="193886"/>
                    <a:pt x="96943" y="193886"/>
                  </a:cubicBez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197"/>
                    <a:pt x="193886" y="96943"/>
                  </a:cubicBezTo>
                  <a:close/>
                  <a:moveTo>
                    <a:pt x="946827" y="96943"/>
                  </a:moveTo>
                  <a:cubicBezTo>
                    <a:pt x="946827" y="150689"/>
                    <a:pt x="903127" y="193886"/>
                    <a:pt x="849884" y="193886"/>
                  </a:cubicBezTo>
                  <a:cubicBezTo>
                    <a:pt x="796138" y="193886"/>
                    <a:pt x="752941" y="150186"/>
                    <a:pt x="752941" y="96943"/>
                  </a:cubicBezTo>
                  <a:cubicBezTo>
                    <a:pt x="752941" y="43197"/>
                    <a:pt x="796640" y="0"/>
                    <a:pt x="849884" y="0"/>
                  </a:cubicBezTo>
                  <a:cubicBezTo>
                    <a:pt x="903127" y="0"/>
                    <a:pt x="946827" y="43197"/>
                    <a:pt x="946827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617389" y="2119462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592206 w 1005595"/>
                <a:gd name="connsiteY4" fmla="*/ 37170 h 253156"/>
                <a:gd name="connsiteX5" fmla="*/ 629376 w 1005595"/>
                <a:gd name="connsiteY5" fmla="*/ 126578 h 253156"/>
                <a:gd name="connsiteX6" fmla="*/ 592206 w 1005595"/>
                <a:gd name="connsiteY6" fmla="*/ 215987 h 253156"/>
                <a:gd name="connsiteX7" fmla="*/ 502798 w 1005595"/>
                <a:gd name="connsiteY7" fmla="*/ 253157 h 253156"/>
                <a:gd name="connsiteX8" fmla="*/ 502798 w 1005595"/>
                <a:gd name="connsiteY8" fmla="*/ 58769 h 253156"/>
                <a:gd name="connsiteX9" fmla="*/ 455080 w 1005595"/>
                <a:gd name="connsiteY9" fmla="*/ 78358 h 253156"/>
                <a:gd name="connsiteX10" fmla="*/ 435490 w 1005595"/>
                <a:gd name="connsiteY10" fmla="*/ 126076 h 253156"/>
                <a:gd name="connsiteX11" fmla="*/ 503300 w 1005595"/>
                <a:gd name="connsiteY11" fmla="*/ 193886 h 253156"/>
                <a:gd name="connsiteX12" fmla="*/ 551018 w 1005595"/>
                <a:gd name="connsiteY12" fmla="*/ 174296 h 253156"/>
                <a:gd name="connsiteX13" fmla="*/ 570608 w 1005595"/>
                <a:gd name="connsiteY13" fmla="*/ 126578 h 253156"/>
                <a:gd name="connsiteX14" fmla="*/ 551018 w 1005595"/>
                <a:gd name="connsiteY14" fmla="*/ 78860 h 253156"/>
                <a:gd name="connsiteX15" fmla="*/ 502798 w 1005595"/>
                <a:gd name="connsiteY15" fmla="*/ 58769 h 253156"/>
                <a:gd name="connsiteX16" fmla="*/ 126578 w 1005595"/>
                <a:gd name="connsiteY16" fmla="*/ 253157 h 253156"/>
                <a:gd name="connsiteX17" fmla="*/ 37170 w 1005595"/>
                <a:gd name="connsiteY17" fmla="*/ 215987 h 253156"/>
                <a:gd name="connsiteX18" fmla="*/ 0 w 1005595"/>
                <a:gd name="connsiteY18" fmla="*/ 126578 h 253156"/>
                <a:gd name="connsiteX19" fmla="*/ 37170 w 1005595"/>
                <a:gd name="connsiteY19" fmla="*/ 37170 h 253156"/>
                <a:gd name="connsiteX20" fmla="*/ 126578 w 1005595"/>
                <a:gd name="connsiteY20" fmla="*/ 0 h 253156"/>
                <a:gd name="connsiteX21" fmla="*/ 253157 w 1005595"/>
                <a:gd name="connsiteY21" fmla="*/ 126578 h 253156"/>
                <a:gd name="connsiteX22" fmla="*/ 126578 w 1005595"/>
                <a:gd name="connsiteY22" fmla="*/ 253157 h 253156"/>
                <a:gd name="connsiteX23" fmla="*/ 126578 w 1005595"/>
                <a:gd name="connsiteY23" fmla="*/ 58769 h 253156"/>
                <a:gd name="connsiteX24" fmla="*/ 78860 w 1005595"/>
                <a:gd name="connsiteY24" fmla="*/ 78358 h 253156"/>
                <a:gd name="connsiteX25" fmla="*/ 59271 w 1005595"/>
                <a:gd name="connsiteY25" fmla="*/ 126076 h 253156"/>
                <a:gd name="connsiteX26" fmla="*/ 78860 w 1005595"/>
                <a:gd name="connsiteY26" fmla="*/ 173794 h 253156"/>
                <a:gd name="connsiteX27" fmla="*/ 126578 w 1005595"/>
                <a:gd name="connsiteY27" fmla="*/ 193384 h 253156"/>
                <a:gd name="connsiteX28" fmla="*/ 194388 w 1005595"/>
                <a:gd name="connsiteY28" fmla="*/ 125574 h 253156"/>
                <a:gd name="connsiteX29" fmla="*/ 126578 w 1005595"/>
                <a:gd name="connsiteY29" fmla="*/ 58769 h 253156"/>
                <a:gd name="connsiteX30" fmla="*/ 879017 w 1005595"/>
                <a:gd name="connsiteY30" fmla="*/ 253157 h 253156"/>
                <a:gd name="connsiteX31" fmla="*/ 752439 w 1005595"/>
                <a:gd name="connsiteY31" fmla="*/ 126578 h 253156"/>
                <a:gd name="connsiteX32" fmla="*/ 879017 w 1005595"/>
                <a:gd name="connsiteY32" fmla="*/ 0 h 253156"/>
                <a:gd name="connsiteX33" fmla="*/ 968425 w 1005595"/>
                <a:gd name="connsiteY33" fmla="*/ 37170 h 253156"/>
                <a:gd name="connsiteX34" fmla="*/ 1005595 w 1005595"/>
                <a:gd name="connsiteY34" fmla="*/ 126578 h 253156"/>
                <a:gd name="connsiteX35" fmla="*/ 968425 w 1005595"/>
                <a:gd name="connsiteY35" fmla="*/ 215987 h 253156"/>
                <a:gd name="connsiteX36" fmla="*/ 879017 w 1005595"/>
                <a:gd name="connsiteY36" fmla="*/ 253157 h 253156"/>
                <a:gd name="connsiteX37" fmla="*/ 879017 w 1005595"/>
                <a:gd name="connsiteY37" fmla="*/ 58769 h 253156"/>
                <a:gd name="connsiteX38" fmla="*/ 811207 w 1005595"/>
                <a:gd name="connsiteY38" fmla="*/ 126578 h 253156"/>
                <a:gd name="connsiteX39" fmla="*/ 879017 w 1005595"/>
                <a:gd name="connsiteY39" fmla="*/ 194388 h 253156"/>
                <a:gd name="connsiteX40" fmla="*/ 926735 w 1005595"/>
                <a:gd name="connsiteY40" fmla="*/ 174799 h 253156"/>
                <a:gd name="connsiteX41" fmla="*/ 946324 w 1005595"/>
                <a:gd name="connsiteY41" fmla="*/ 127081 h 253156"/>
                <a:gd name="connsiteX42" fmla="*/ 926735 w 1005595"/>
                <a:gd name="connsiteY42" fmla="*/ 79363 h 253156"/>
                <a:gd name="connsiteX43" fmla="*/ 879017 w 1005595"/>
                <a:gd name="connsiteY43" fmla="*/ 58769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7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36452" y="0"/>
                    <a:pt x="568598" y="13060"/>
                    <a:pt x="592206" y="37170"/>
                  </a:cubicBezTo>
                  <a:cubicBezTo>
                    <a:pt x="616316" y="61280"/>
                    <a:pt x="629376" y="92925"/>
                    <a:pt x="629376" y="126578"/>
                  </a:cubicBezTo>
                  <a:cubicBezTo>
                    <a:pt x="629376" y="160232"/>
                    <a:pt x="616316" y="192379"/>
                    <a:pt x="592206" y="215987"/>
                  </a:cubicBezTo>
                  <a:cubicBezTo>
                    <a:pt x="568598" y="240097"/>
                    <a:pt x="536452" y="253157"/>
                    <a:pt x="502798" y="253157"/>
                  </a:cubicBezTo>
                  <a:close/>
                  <a:moveTo>
                    <a:pt x="502798" y="58769"/>
                  </a:moveTo>
                  <a:cubicBezTo>
                    <a:pt x="484715" y="58769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21383" y="193886"/>
                    <a:pt x="538461" y="186854"/>
                    <a:pt x="551018" y="174296"/>
                  </a:cubicBezTo>
                  <a:cubicBezTo>
                    <a:pt x="563575" y="161739"/>
                    <a:pt x="570608" y="144661"/>
                    <a:pt x="570608" y="126578"/>
                  </a:cubicBezTo>
                  <a:cubicBezTo>
                    <a:pt x="570608" y="108496"/>
                    <a:pt x="563575" y="91418"/>
                    <a:pt x="551018" y="78860"/>
                  </a:cubicBezTo>
                  <a:cubicBezTo>
                    <a:pt x="537958" y="65801"/>
                    <a:pt x="520880" y="58769"/>
                    <a:pt x="502798" y="58769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0778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7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879017" y="253157"/>
                  </a:moveTo>
                  <a:cubicBezTo>
                    <a:pt x="809198" y="253157"/>
                    <a:pt x="752439" y="196397"/>
                    <a:pt x="752439" y="126578"/>
                  </a:cubicBezTo>
                  <a:cubicBezTo>
                    <a:pt x="752439" y="56759"/>
                    <a:pt x="809198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3173" y="253157"/>
                    <a:pt x="879017" y="253157"/>
                  </a:cubicBezTo>
                  <a:close/>
                  <a:moveTo>
                    <a:pt x="879017" y="58769"/>
                  </a:moveTo>
                  <a:cubicBezTo>
                    <a:pt x="841847" y="58769"/>
                    <a:pt x="811207" y="88906"/>
                    <a:pt x="811207" y="126578"/>
                  </a:cubicBezTo>
                  <a:cubicBezTo>
                    <a:pt x="811207" y="163748"/>
                    <a:pt x="841345" y="194388"/>
                    <a:pt x="879017" y="194388"/>
                  </a:cubicBezTo>
                  <a:cubicBezTo>
                    <a:pt x="897099" y="194388"/>
                    <a:pt x="914178" y="187356"/>
                    <a:pt x="926735" y="174799"/>
                  </a:cubicBezTo>
                  <a:cubicBezTo>
                    <a:pt x="939292" y="162241"/>
                    <a:pt x="946324" y="145163"/>
                    <a:pt x="946324" y="127081"/>
                  </a:cubicBezTo>
                  <a:cubicBezTo>
                    <a:pt x="946324" y="108998"/>
                    <a:pt x="939292" y="91920"/>
                    <a:pt x="926735" y="79363"/>
                  </a:cubicBezTo>
                  <a:cubicBezTo>
                    <a:pt x="914178" y="65801"/>
                    <a:pt x="897099" y="58769"/>
                    <a:pt x="879017" y="58769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0182541" y="2932175"/>
              <a:ext cx="193886" cy="946826"/>
            </a:xfrm>
            <a:custGeom>
              <a:avLst/>
              <a:gdLst>
                <a:gd name="connsiteX0" fmla="*/ 96943 w 193886"/>
                <a:gd name="connsiteY0" fmla="*/ 570105 h 946826"/>
                <a:gd name="connsiteX1" fmla="*/ 0 w 193886"/>
                <a:gd name="connsiteY1" fmla="*/ 473162 h 946826"/>
                <a:gd name="connsiteX2" fmla="*/ 96943 w 193886"/>
                <a:gd name="connsiteY2" fmla="*/ 376219 h 946826"/>
                <a:gd name="connsiteX3" fmla="*/ 193886 w 193886"/>
                <a:gd name="connsiteY3" fmla="*/ 473162 h 946826"/>
                <a:gd name="connsiteX4" fmla="*/ 96943 w 193886"/>
                <a:gd name="connsiteY4" fmla="*/ 570105 h 946826"/>
                <a:gd name="connsiteX5" fmla="*/ 96943 w 193886"/>
                <a:gd name="connsiteY5" fmla="*/ 193886 h 946826"/>
                <a:gd name="connsiteX6" fmla="*/ 0 w 193886"/>
                <a:gd name="connsiteY6" fmla="*/ 96943 h 946826"/>
                <a:gd name="connsiteX7" fmla="*/ 96943 w 193886"/>
                <a:gd name="connsiteY7" fmla="*/ 0 h 946826"/>
                <a:gd name="connsiteX8" fmla="*/ 193886 w 193886"/>
                <a:gd name="connsiteY8" fmla="*/ 96943 h 946826"/>
                <a:gd name="connsiteX9" fmla="*/ 96943 w 193886"/>
                <a:gd name="connsiteY9" fmla="*/ 193886 h 946826"/>
                <a:gd name="connsiteX10" fmla="*/ 96943 w 193886"/>
                <a:gd name="connsiteY10" fmla="*/ 946827 h 946826"/>
                <a:gd name="connsiteX11" fmla="*/ 0 w 193886"/>
                <a:gd name="connsiteY11" fmla="*/ 849884 h 946826"/>
                <a:gd name="connsiteX12" fmla="*/ 96943 w 193886"/>
                <a:gd name="connsiteY12" fmla="*/ 752941 h 946826"/>
                <a:gd name="connsiteX13" fmla="*/ 193886 w 193886"/>
                <a:gd name="connsiteY13" fmla="*/ 849884 h 946826"/>
                <a:gd name="connsiteX14" fmla="*/ 96943 w 193886"/>
                <a:gd name="connsiteY14" fmla="*/ 946827 h 94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6" h="946826">
                  <a:moveTo>
                    <a:pt x="96943" y="570105"/>
                  </a:moveTo>
                  <a:cubicBezTo>
                    <a:pt x="43197" y="570105"/>
                    <a:pt x="0" y="526406"/>
                    <a:pt x="0" y="473162"/>
                  </a:cubicBezTo>
                  <a:cubicBezTo>
                    <a:pt x="0" y="419417"/>
                    <a:pt x="43700" y="376219"/>
                    <a:pt x="96943" y="376219"/>
                  </a:cubicBezTo>
                  <a:cubicBezTo>
                    <a:pt x="150689" y="376219"/>
                    <a:pt x="193886" y="419919"/>
                    <a:pt x="193886" y="473162"/>
                  </a:cubicBezTo>
                  <a:cubicBezTo>
                    <a:pt x="193886" y="526908"/>
                    <a:pt x="150689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700"/>
                    <a:pt x="193886" y="96943"/>
                  </a:cubicBezTo>
                  <a:cubicBezTo>
                    <a:pt x="193886" y="150689"/>
                    <a:pt x="150689" y="193886"/>
                    <a:pt x="96943" y="193886"/>
                  </a:cubicBezTo>
                  <a:close/>
                  <a:moveTo>
                    <a:pt x="96943" y="946827"/>
                  </a:moveTo>
                  <a:cubicBezTo>
                    <a:pt x="43197" y="946827"/>
                    <a:pt x="0" y="903127"/>
                    <a:pt x="0" y="849884"/>
                  </a:cubicBezTo>
                  <a:cubicBezTo>
                    <a:pt x="0" y="796138"/>
                    <a:pt x="43700" y="752941"/>
                    <a:pt x="96943" y="752941"/>
                  </a:cubicBezTo>
                  <a:cubicBezTo>
                    <a:pt x="150689" y="752941"/>
                    <a:pt x="193886" y="796640"/>
                    <a:pt x="193886" y="849884"/>
                  </a:cubicBezTo>
                  <a:cubicBezTo>
                    <a:pt x="193886" y="903127"/>
                    <a:pt x="150689" y="946827"/>
                    <a:pt x="96943" y="946827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0152906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15987 w 253156"/>
                <a:gd name="connsiteY5" fmla="*/ 413389 h 1005595"/>
                <a:gd name="connsiteX6" fmla="*/ 253157 w 253156"/>
                <a:gd name="connsiteY6" fmla="*/ 502798 h 1005595"/>
                <a:gd name="connsiteX7" fmla="*/ 215987 w 253156"/>
                <a:gd name="connsiteY7" fmla="*/ 592206 h 1005595"/>
                <a:gd name="connsiteX8" fmla="*/ 126578 w 253156"/>
                <a:gd name="connsiteY8" fmla="*/ 629376 h 1005595"/>
                <a:gd name="connsiteX9" fmla="*/ 126578 w 253156"/>
                <a:gd name="connsiteY9" fmla="*/ 434988 h 1005595"/>
                <a:gd name="connsiteX10" fmla="*/ 78860 w 253156"/>
                <a:gd name="connsiteY10" fmla="*/ 454577 h 1005595"/>
                <a:gd name="connsiteX11" fmla="*/ 59271 w 253156"/>
                <a:gd name="connsiteY11" fmla="*/ 502295 h 1005595"/>
                <a:gd name="connsiteX12" fmla="*/ 78860 w 253156"/>
                <a:gd name="connsiteY12" fmla="*/ 550013 h 1005595"/>
                <a:gd name="connsiteX13" fmla="*/ 126578 w 253156"/>
                <a:gd name="connsiteY13" fmla="*/ 569603 h 1005595"/>
                <a:gd name="connsiteX14" fmla="*/ 174296 w 253156"/>
                <a:gd name="connsiteY14" fmla="*/ 550013 h 1005595"/>
                <a:gd name="connsiteX15" fmla="*/ 193886 w 253156"/>
                <a:gd name="connsiteY15" fmla="*/ 502295 h 1005595"/>
                <a:gd name="connsiteX16" fmla="*/ 174296 w 253156"/>
                <a:gd name="connsiteY16" fmla="*/ 454577 h 1005595"/>
                <a:gd name="connsiteX17" fmla="*/ 126578 w 253156"/>
                <a:gd name="connsiteY17" fmla="*/ 434988 h 1005595"/>
                <a:gd name="connsiteX18" fmla="*/ 126578 w 253156"/>
                <a:gd name="connsiteY18" fmla="*/ 253157 h 1005595"/>
                <a:gd name="connsiteX19" fmla="*/ 37170 w 253156"/>
                <a:gd name="connsiteY19" fmla="*/ 215987 h 1005595"/>
                <a:gd name="connsiteX20" fmla="*/ 0 w 253156"/>
                <a:gd name="connsiteY20" fmla="*/ 126578 h 1005595"/>
                <a:gd name="connsiteX21" fmla="*/ 37170 w 253156"/>
                <a:gd name="connsiteY21" fmla="*/ 37170 h 1005595"/>
                <a:gd name="connsiteX22" fmla="*/ 126578 w 253156"/>
                <a:gd name="connsiteY22" fmla="*/ 0 h 1005595"/>
                <a:gd name="connsiteX23" fmla="*/ 253157 w 253156"/>
                <a:gd name="connsiteY23" fmla="*/ 126578 h 1005595"/>
                <a:gd name="connsiteX24" fmla="*/ 126578 w 253156"/>
                <a:gd name="connsiteY24" fmla="*/ 253157 h 1005595"/>
                <a:gd name="connsiteX25" fmla="*/ 126578 w 253156"/>
                <a:gd name="connsiteY25" fmla="*/ 58769 h 1005595"/>
                <a:gd name="connsiteX26" fmla="*/ 78860 w 253156"/>
                <a:gd name="connsiteY26" fmla="*/ 78358 h 1005595"/>
                <a:gd name="connsiteX27" fmla="*/ 59271 w 253156"/>
                <a:gd name="connsiteY27" fmla="*/ 126076 h 1005595"/>
                <a:gd name="connsiteX28" fmla="*/ 78860 w 253156"/>
                <a:gd name="connsiteY28" fmla="*/ 173794 h 1005595"/>
                <a:gd name="connsiteX29" fmla="*/ 126578 w 253156"/>
                <a:gd name="connsiteY29" fmla="*/ 193384 h 1005595"/>
                <a:gd name="connsiteX30" fmla="*/ 194388 w 253156"/>
                <a:gd name="connsiteY30" fmla="*/ 125574 h 1005595"/>
                <a:gd name="connsiteX31" fmla="*/ 126578 w 253156"/>
                <a:gd name="connsiteY31" fmla="*/ 58769 h 1005595"/>
                <a:gd name="connsiteX32" fmla="*/ 126578 w 253156"/>
                <a:gd name="connsiteY32" fmla="*/ 1005595 h 1005595"/>
                <a:gd name="connsiteX33" fmla="*/ 37170 w 253156"/>
                <a:gd name="connsiteY33" fmla="*/ 968425 h 1005595"/>
                <a:gd name="connsiteX34" fmla="*/ 0 w 253156"/>
                <a:gd name="connsiteY34" fmla="*/ 879017 h 1005595"/>
                <a:gd name="connsiteX35" fmla="*/ 126578 w 253156"/>
                <a:gd name="connsiteY35" fmla="*/ 752439 h 1005595"/>
                <a:gd name="connsiteX36" fmla="*/ 253157 w 253156"/>
                <a:gd name="connsiteY36" fmla="*/ 879017 h 1005595"/>
                <a:gd name="connsiteX37" fmla="*/ 215987 w 253156"/>
                <a:gd name="connsiteY37" fmla="*/ 968425 h 1005595"/>
                <a:gd name="connsiteX38" fmla="*/ 126578 w 253156"/>
                <a:gd name="connsiteY38" fmla="*/ 1005595 h 1005595"/>
                <a:gd name="connsiteX39" fmla="*/ 126578 w 253156"/>
                <a:gd name="connsiteY39" fmla="*/ 946827 h 1005595"/>
                <a:gd name="connsiteX40" fmla="*/ 174296 w 253156"/>
                <a:gd name="connsiteY40" fmla="*/ 927237 h 1005595"/>
                <a:gd name="connsiteX41" fmla="*/ 193886 w 253156"/>
                <a:gd name="connsiteY41" fmla="*/ 879519 h 1005595"/>
                <a:gd name="connsiteX42" fmla="*/ 126076 w 253156"/>
                <a:gd name="connsiteY42" fmla="*/ 811709 h 1005595"/>
                <a:gd name="connsiteX43" fmla="*/ 58266 w 253156"/>
                <a:gd name="connsiteY43" fmla="*/ 879519 h 1005595"/>
                <a:gd name="connsiteX44" fmla="*/ 77856 w 253156"/>
                <a:gd name="connsiteY44" fmla="*/ 927237 h 1005595"/>
                <a:gd name="connsiteX45" fmla="*/ 126578 w 253156"/>
                <a:gd name="connsiteY45" fmla="*/ 94682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562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60232" y="376219"/>
                    <a:pt x="192379" y="389279"/>
                    <a:pt x="215987" y="413389"/>
                  </a:cubicBezTo>
                  <a:cubicBezTo>
                    <a:pt x="240097" y="437499"/>
                    <a:pt x="253157" y="469144"/>
                    <a:pt x="253157" y="502798"/>
                  </a:cubicBezTo>
                  <a:cubicBezTo>
                    <a:pt x="253157" y="536452"/>
                    <a:pt x="240097" y="568598"/>
                    <a:pt x="215987" y="592206"/>
                  </a:cubicBezTo>
                  <a:cubicBezTo>
                    <a:pt x="192379" y="616316"/>
                    <a:pt x="160232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44661" y="569603"/>
                    <a:pt x="161739" y="562571"/>
                    <a:pt x="174296" y="550013"/>
                  </a:cubicBezTo>
                  <a:cubicBezTo>
                    <a:pt x="186854" y="537456"/>
                    <a:pt x="193886" y="520378"/>
                    <a:pt x="193886" y="502295"/>
                  </a:cubicBezTo>
                  <a:cubicBezTo>
                    <a:pt x="193886" y="484213"/>
                    <a:pt x="186854" y="467135"/>
                    <a:pt x="174296" y="454577"/>
                  </a:cubicBezTo>
                  <a:cubicBezTo>
                    <a:pt x="161739" y="442020"/>
                    <a:pt x="144661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8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315"/>
                    <a:pt x="0" y="912671"/>
                    <a:pt x="0" y="879017"/>
                  </a:cubicBezTo>
                  <a:cubicBezTo>
                    <a:pt x="0" y="809198"/>
                    <a:pt x="56759" y="752439"/>
                    <a:pt x="126578" y="752439"/>
                  </a:cubicBezTo>
                  <a:cubicBezTo>
                    <a:pt x="196398" y="752439"/>
                    <a:pt x="253157" y="809198"/>
                    <a:pt x="253157" y="879017"/>
                  </a:cubicBezTo>
                  <a:cubicBezTo>
                    <a:pt x="253157" y="912671"/>
                    <a:pt x="240097" y="944818"/>
                    <a:pt x="215987" y="968425"/>
                  </a:cubicBezTo>
                  <a:cubicBezTo>
                    <a:pt x="192379" y="992536"/>
                    <a:pt x="160232" y="1005595"/>
                    <a:pt x="126578" y="1005595"/>
                  </a:cubicBezTo>
                  <a:close/>
                  <a:moveTo>
                    <a:pt x="126578" y="946827"/>
                  </a:moveTo>
                  <a:cubicBezTo>
                    <a:pt x="144661" y="946827"/>
                    <a:pt x="161739" y="939795"/>
                    <a:pt x="174296" y="927237"/>
                  </a:cubicBezTo>
                  <a:cubicBezTo>
                    <a:pt x="186854" y="914680"/>
                    <a:pt x="193886" y="897602"/>
                    <a:pt x="193886" y="879519"/>
                  </a:cubicBezTo>
                  <a:cubicBezTo>
                    <a:pt x="193886" y="842349"/>
                    <a:pt x="163748" y="811709"/>
                    <a:pt x="126076" y="811709"/>
                  </a:cubicBezTo>
                  <a:cubicBezTo>
                    <a:pt x="88906" y="811709"/>
                    <a:pt x="58266" y="841847"/>
                    <a:pt x="58266" y="879519"/>
                  </a:cubicBezTo>
                  <a:cubicBezTo>
                    <a:pt x="58266" y="897602"/>
                    <a:pt x="65298" y="914680"/>
                    <a:pt x="77856" y="927237"/>
                  </a:cubicBezTo>
                  <a:cubicBezTo>
                    <a:pt x="91418" y="939795"/>
                    <a:pt x="108496" y="946827"/>
                    <a:pt x="126578" y="94682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7863946" y="2932175"/>
              <a:ext cx="193885" cy="946324"/>
            </a:xfrm>
            <a:custGeom>
              <a:avLst/>
              <a:gdLst>
                <a:gd name="connsiteX0" fmla="*/ 96943 w 193885"/>
                <a:gd name="connsiteY0" fmla="*/ 570105 h 946324"/>
                <a:gd name="connsiteX1" fmla="*/ 193886 w 193885"/>
                <a:gd name="connsiteY1" fmla="*/ 473162 h 946324"/>
                <a:gd name="connsiteX2" fmla="*/ 96943 w 193885"/>
                <a:gd name="connsiteY2" fmla="*/ 376219 h 946324"/>
                <a:gd name="connsiteX3" fmla="*/ 0 w 193885"/>
                <a:gd name="connsiteY3" fmla="*/ 473162 h 946324"/>
                <a:gd name="connsiteX4" fmla="*/ 96943 w 193885"/>
                <a:gd name="connsiteY4" fmla="*/ 570105 h 946324"/>
                <a:gd name="connsiteX5" fmla="*/ 96943 w 193885"/>
                <a:gd name="connsiteY5" fmla="*/ 193886 h 946324"/>
                <a:gd name="connsiteX6" fmla="*/ 193886 w 193885"/>
                <a:gd name="connsiteY6" fmla="*/ 96943 h 946324"/>
                <a:gd name="connsiteX7" fmla="*/ 96943 w 193885"/>
                <a:gd name="connsiteY7" fmla="*/ 0 h 946324"/>
                <a:gd name="connsiteX8" fmla="*/ 0 w 193885"/>
                <a:gd name="connsiteY8" fmla="*/ 96943 h 946324"/>
                <a:gd name="connsiteX9" fmla="*/ 96943 w 193885"/>
                <a:gd name="connsiteY9" fmla="*/ 193886 h 946324"/>
                <a:gd name="connsiteX10" fmla="*/ 96943 w 193885"/>
                <a:gd name="connsiteY10" fmla="*/ 946324 h 946324"/>
                <a:gd name="connsiteX11" fmla="*/ 193886 w 193885"/>
                <a:gd name="connsiteY11" fmla="*/ 849381 h 946324"/>
                <a:gd name="connsiteX12" fmla="*/ 96943 w 193885"/>
                <a:gd name="connsiteY12" fmla="*/ 752438 h 946324"/>
                <a:gd name="connsiteX13" fmla="*/ 0 w 193885"/>
                <a:gd name="connsiteY13" fmla="*/ 849381 h 946324"/>
                <a:gd name="connsiteX14" fmla="*/ 96943 w 193885"/>
                <a:gd name="connsiteY14" fmla="*/ 946324 h 94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5" h="946324">
                  <a:moveTo>
                    <a:pt x="96943" y="570105"/>
                  </a:moveTo>
                  <a:cubicBezTo>
                    <a:pt x="150689" y="570105"/>
                    <a:pt x="193886" y="526406"/>
                    <a:pt x="193886" y="473162"/>
                  </a:cubicBezTo>
                  <a:cubicBezTo>
                    <a:pt x="193886" y="419417"/>
                    <a:pt x="150186" y="376219"/>
                    <a:pt x="96943" y="376219"/>
                  </a:cubicBezTo>
                  <a:cubicBezTo>
                    <a:pt x="43197" y="376219"/>
                    <a:pt x="0" y="419919"/>
                    <a:pt x="0" y="473162"/>
                  </a:cubicBezTo>
                  <a:cubicBezTo>
                    <a:pt x="0" y="526908"/>
                    <a:pt x="43197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150689" y="193886"/>
                    <a:pt x="193886" y="150186"/>
                    <a:pt x="193886" y="96943"/>
                  </a:cubicBez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186"/>
                    <a:pt x="43197" y="193886"/>
                    <a:pt x="96943" y="193886"/>
                  </a:cubicBezTo>
                  <a:close/>
                  <a:moveTo>
                    <a:pt x="96943" y="946324"/>
                  </a:moveTo>
                  <a:cubicBezTo>
                    <a:pt x="150689" y="946324"/>
                    <a:pt x="193886" y="902625"/>
                    <a:pt x="193886" y="849381"/>
                  </a:cubicBezTo>
                  <a:cubicBezTo>
                    <a:pt x="193886" y="795636"/>
                    <a:pt x="150186" y="752438"/>
                    <a:pt x="96943" y="752438"/>
                  </a:cubicBezTo>
                  <a:cubicBezTo>
                    <a:pt x="43197" y="752438"/>
                    <a:pt x="0" y="796138"/>
                    <a:pt x="0" y="849381"/>
                  </a:cubicBezTo>
                  <a:cubicBezTo>
                    <a:pt x="0" y="903127"/>
                    <a:pt x="43197" y="946324"/>
                    <a:pt x="96943" y="946324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7834311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53157 w 253156"/>
                <a:gd name="connsiteY5" fmla="*/ 502798 h 1005595"/>
                <a:gd name="connsiteX6" fmla="*/ 126578 w 253156"/>
                <a:gd name="connsiteY6" fmla="*/ 629376 h 1005595"/>
                <a:gd name="connsiteX7" fmla="*/ 126578 w 253156"/>
                <a:gd name="connsiteY7" fmla="*/ 434988 h 1005595"/>
                <a:gd name="connsiteX8" fmla="*/ 78860 w 253156"/>
                <a:gd name="connsiteY8" fmla="*/ 454577 h 1005595"/>
                <a:gd name="connsiteX9" fmla="*/ 59271 w 253156"/>
                <a:gd name="connsiteY9" fmla="*/ 502295 h 1005595"/>
                <a:gd name="connsiteX10" fmla="*/ 78860 w 253156"/>
                <a:gd name="connsiteY10" fmla="*/ 550013 h 1005595"/>
                <a:gd name="connsiteX11" fmla="*/ 126578 w 253156"/>
                <a:gd name="connsiteY11" fmla="*/ 569603 h 1005595"/>
                <a:gd name="connsiteX12" fmla="*/ 194388 w 253156"/>
                <a:gd name="connsiteY12" fmla="*/ 501793 h 1005595"/>
                <a:gd name="connsiteX13" fmla="*/ 126578 w 253156"/>
                <a:gd name="connsiteY13" fmla="*/ 434988 h 1005595"/>
                <a:gd name="connsiteX14" fmla="*/ 126578 w 253156"/>
                <a:gd name="connsiteY14" fmla="*/ 253157 h 1005595"/>
                <a:gd name="connsiteX15" fmla="*/ 0 w 253156"/>
                <a:gd name="connsiteY15" fmla="*/ 126578 h 1005595"/>
                <a:gd name="connsiteX16" fmla="*/ 37170 w 253156"/>
                <a:gd name="connsiteY16" fmla="*/ 37170 h 1005595"/>
                <a:gd name="connsiteX17" fmla="*/ 126578 w 253156"/>
                <a:gd name="connsiteY17" fmla="*/ 0 h 1005595"/>
                <a:gd name="connsiteX18" fmla="*/ 253157 w 253156"/>
                <a:gd name="connsiteY18" fmla="*/ 126578 h 1005595"/>
                <a:gd name="connsiteX19" fmla="*/ 126578 w 253156"/>
                <a:gd name="connsiteY19" fmla="*/ 253157 h 1005595"/>
                <a:gd name="connsiteX20" fmla="*/ 126578 w 253156"/>
                <a:gd name="connsiteY20" fmla="*/ 193886 h 1005595"/>
                <a:gd name="connsiteX21" fmla="*/ 194388 w 253156"/>
                <a:gd name="connsiteY21" fmla="*/ 126076 h 1005595"/>
                <a:gd name="connsiteX22" fmla="*/ 126578 w 253156"/>
                <a:gd name="connsiteY22" fmla="*/ 58266 h 1005595"/>
                <a:gd name="connsiteX23" fmla="*/ 78860 w 253156"/>
                <a:gd name="connsiteY23" fmla="*/ 77856 h 1005595"/>
                <a:gd name="connsiteX24" fmla="*/ 59271 w 253156"/>
                <a:gd name="connsiteY24" fmla="*/ 125574 h 1005595"/>
                <a:gd name="connsiteX25" fmla="*/ 126578 w 253156"/>
                <a:gd name="connsiteY25" fmla="*/ 193886 h 1005595"/>
                <a:gd name="connsiteX26" fmla="*/ 126578 w 253156"/>
                <a:gd name="connsiteY26" fmla="*/ 1005595 h 1005595"/>
                <a:gd name="connsiteX27" fmla="*/ 37170 w 253156"/>
                <a:gd name="connsiteY27" fmla="*/ 968425 h 1005595"/>
                <a:gd name="connsiteX28" fmla="*/ 0 w 253156"/>
                <a:gd name="connsiteY28" fmla="*/ 879017 h 1005595"/>
                <a:gd name="connsiteX29" fmla="*/ 37170 w 253156"/>
                <a:gd name="connsiteY29" fmla="*/ 789608 h 1005595"/>
                <a:gd name="connsiteX30" fmla="*/ 126578 w 253156"/>
                <a:gd name="connsiteY30" fmla="*/ 752439 h 1005595"/>
                <a:gd name="connsiteX31" fmla="*/ 215987 w 253156"/>
                <a:gd name="connsiteY31" fmla="*/ 789608 h 1005595"/>
                <a:gd name="connsiteX32" fmla="*/ 253157 w 253156"/>
                <a:gd name="connsiteY32" fmla="*/ 879017 h 1005595"/>
                <a:gd name="connsiteX33" fmla="*/ 126578 w 253156"/>
                <a:gd name="connsiteY33" fmla="*/ 1005595 h 1005595"/>
                <a:gd name="connsiteX34" fmla="*/ 126578 w 253156"/>
                <a:gd name="connsiteY34" fmla="*/ 811207 h 1005595"/>
                <a:gd name="connsiteX35" fmla="*/ 78860 w 253156"/>
                <a:gd name="connsiteY35" fmla="*/ 830796 h 1005595"/>
                <a:gd name="connsiteX36" fmla="*/ 59271 w 253156"/>
                <a:gd name="connsiteY36" fmla="*/ 878515 h 1005595"/>
                <a:gd name="connsiteX37" fmla="*/ 127081 w 253156"/>
                <a:gd name="connsiteY37" fmla="*/ 946324 h 1005595"/>
                <a:gd name="connsiteX38" fmla="*/ 194891 w 253156"/>
                <a:gd name="connsiteY38" fmla="*/ 878515 h 1005595"/>
                <a:gd name="connsiteX39" fmla="*/ 175301 w 253156"/>
                <a:gd name="connsiteY39" fmla="*/ 830796 h 1005595"/>
                <a:gd name="connsiteX40" fmla="*/ 126578 w 253156"/>
                <a:gd name="connsiteY40" fmla="*/ 81120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060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96397" y="376219"/>
                    <a:pt x="253157" y="432979"/>
                    <a:pt x="253157" y="502798"/>
                  </a:cubicBezTo>
                  <a:cubicBezTo>
                    <a:pt x="253157" y="572617"/>
                    <a:pt x="196397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63748" y="569603"/>
                    <a:pt x="194388" y="539465"/>
                    <a:pt x="194388" y="501793"/>
                  </a:cubicBezTo>
                  <a:cubicBezTo>
                    <a:pt x="194388" y="465628"/>
                    <a:pt x="163748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7" y="0"/>
                    <a:pt x="253157" y="56759"/>
                    <a:pt x="253157" y="126578"/>
                  </a:cubicBezTo>
                  <a:cubicBezTo>
                    <a:pt x="253157" y="196398"/>
                    <a:pt x="196397" y="253157"/>
                    <a:pt x="126578" y="253157"/>
                  </a:cubicBezTo>
                  <a:close/>
                  <a:moveTo>
                    <a:pt x="126578" y="193886"/>
                  </a:moveTo>
                  <a:cubicBezTo>
                    <a:pt x="163748" y="193886"/>
                    <a:pt x="194388" y="163748"/>
                    <a:pt x="194388" y="126076"/>
                  </a:cubicBezTo>
                  <a:cubicBezTo>
                    <a:pt x="194388" y="88906"/>
                    <a:pt x="164251" y="58266"/>
                    <a:pt x="126578" y="58266"/>
                  </a:cubicBezTo>
                  <a:cubicBezTo>
                    <a:pt x="108496" y="58266"/>
                    <a:pt x="91418" y="65298"/>
                    <a:pt x="78860" y="77856"/>
                  </a:cubicBezTo>
                  <a:cubicBezTo>
                    <a:pt x="66303" y="90413"/>
                    <a:pt x="59271" y="107491"/>
                    <a:pt x="59271" y="125574"/>
                  </a:cubicBezTo>
                  <a:cubicBezTo>
                    <a:pt x="58769" y="163748"/>
                    <a:pt x="89409" y="193886"/>
                    <a:pt x="126578" y="193886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818"/>
                    <a:pt x="0" y="912671"/>
                    <a:pt x="0" y="879017"/>
                  </a:cubicBezTo>
                  <a:cubicBezTo>
                    <a:pt x="0" y="845363"/>
                    <a:pt x="13060" y="813216"/>
                    <a:pt x="37170" y="789608"/>
                  </a:cubicBezTo>
                  <a:cubicBezTo>
                    <a:pt x="61280" y="765498"/>
                    <a:pt x="92925" y="752439"/>
                    <a:pt x="126578" y="752439"/>
                  </a:cubicBezTo>
                  <a:cubicBezTo>
                    <a:pt x="160232" y="752439"/>
                    <a:pt x="192379" y="765498"/>
                    <a:pt x="215987" y="789608"/>
                  </a:cubicBezTo>
                  <a:cubicBezTo>
                    <a:pt x="240097" y="813718"/>
                    <a:pt x="253157" y="845363"/>
                    <a:pt x="253157" y="879017"/>
                  </a:cubicBezTo>
                  <a:cubicBezTo>
                    <a:pt x="253157" y="948836"/>
                    <a:pt x="196397" y="1005595"/>
                    <a:pt x="126578" y="1005595"/>
                  </a:cubicBezTo>
                  <a:close/>
                  <a:moveTo>
                    <a:pt x="126578" y="811207"/>
                  </a:moveTo>
                  <a:cubicBezTo>
                    <a:pt x="108496" y="811207"/>
                    <a:pt x="91418" y="818239"/>
                    <a:pt x="78860" y="830796"/>
                  </a:cubicBezTo>
                  <a:cubicBezTo>
                    <a:pt x="66303" y="843354"/>
                    <a:pt x="59271" y="860432"/>
                    <a:pt x="59271" y="878515"/>
                  </a:cubicBezTo>
                  <a:cubicBezTo>
                    <a:pt x="59271" y="915684"/>
                    <a:pt x="89409" y="946324"/>
                    <a:pt x="127081" y="946324"/>
                  </a:cubicBezTo>
                  <a:cubicBezTo>
                    <a:pt x="164251" y="946324"/>
                    <a:pt x="194891" y="916187"/>
                    <a:pt x="194891" y="878515"/>
                  </a:cubicBezTo>
                  <a:cubicBezTo>
                    <a:pt x="194891" y="860432"/>
                    <a:pt x="187858" y="843354"/>
                    <a:pt x="175301" y="830796"/>
                  </a:cubicBezTo>
                  <a:cubicBezTo>
                    <a:pt x="161739" y="818239"/>
                    <a:pt x="144661" y="811207"/>
                    <a:pt x="126578" y="81120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413457" y="2698608"/>
              <a:ext cx="1418984" cy="1418482"/>
            </a:xfrm>
            <a:custGeom>
              <a:avLst/>
              <a:gdLst>
                <a:gd name="connsiteX0" fmla="*/ 1193454 w 1418984"/>
                <a:gd name="connsiteY0" fmla="*/ 1418482 h 1418482"/>
                <a:gd name="connsiteX1" fmla="*/ 225028 w 1418984"/>
                <a:gd name="connsiteY1" fmla="*/ 1418482 h 1418482"/>
                <a:gd name="connsiteX2" fmla="*/ 0 w 1418984"/>
                <a:gd name="connsiteY2" fmla="*/ 1193454 h 1418482"/>
                <a:gd name="connsiteX3" fmla="*/ 0 w 1418984"/>
                <a:gd name="connsiteY3" fmla="*/ 225028 h 1418482"/>
                <a:gd name="connsiteX4" fmla="*/ 225028 w 1418984"/>
                <a:gd name="connsiteY4" fmla="*/ 0 h 1418482"/>
                <a:gd name="connsiteX5" fmla="*/ 1193956 w 1418984"/>
                <a:gd name="connsiteY5" fmla="*/ 0 h 1418482"/>
                <a:gd name="connsiteX6" fmla="*/ 1418984 w 1418984"/>
                <a:gd name="connsiteY6" fmla="*/ 225028 h 1418482"/>
                <a:gd name="connsiteX7" fmla="*/ 1418984 w 1418984"/>
                <a:gd name="connsiteY7" fmla="*/ 1193956 h 1418482"/>
                <a:gd name="connsiteX8" fmla="*/ 1193454 w 1418984"/>
                <a:gd name="connsiteY8" fmla="*/ 1418482 h 141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8984" h="1418482">
                  <a:moveTo>
                    <a:pt x="1193454" y="1418482"/>
                  </a:moveTo>
                  <a:lnTo>
                    <a:pt x="225028" y="1418482"/>
                  </a:lnTo>
                  <a:cubicBezTo>
                    <a:pt x="101464" y="1418482"/>
                    <a:pt x="0" y="1317521"/>
                    <a:pt x="0" y="1193454"/>
                  </a:cubicBezTo>
                  <a:lnTo>
                    <a:pt x="0" y="225028"/>
                  </a:lnTo>
                  <a:cubicBezTo>
                    <a:pt x="0" y="101464"/>
                    <a:pt x="100961" y="0"/>
                    <a:pt x="225028" y="0"/>
                  </a:cubicBezTo>
                  <a:lnTo>
                    <a:pt x="1193956" y="0"/>
                  </a:lnTo>
                  <a:cubicBezTo>
                    <a:pt x="1317521" y="0"/>
                    <a:pt x="1418984" y="100961"/>
                    <a:pt x="1418984" y="225028"/>
                  </a:cubicBezTo>
                  <a:lnTo>
                    <a:pt x="1418984" y="1193956"/>
                  </a:lnTo>
                  <a:cubicBezTo>
                    <a:pt x="1418482" y="1317018"/>
                    <a:pt x="1317018" y="1418482"/>
                    <a:pt x="1193454" y="1418482"/>
                  </a:cubicBezTo>
                  <a:close/>
                </a:path>
              </a:pathLst>
            </a:custGeom>
            <a:solidFill>
              <a:srgbClr val="D3E6F8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689287" y="2712672"/>
              <a:ext cx="142149" cy="1384828"/>
            </a:xfrm>
            <a:custGeom>
              <a:avLst/>
              <a:gdLst>
                <a:gd name="connsiteX0" fmla="*/ 0 w 142149"/>
                <a:gd name="connsiteY0" fmla="*/ 1384828 h 1384828"/>
                <a:gd name="connsiteX1" fmla="*/ 142150 w 142149"/>
                <a:gd name="connsiteY1" fmla="*/ 1212039 h 1384828"/>
                <a:gd name="connsiteX2" fmla="*/ 138131 w 142149"/>
                <a:gd name="connsiteY2" fmla="*/ 168269 h 1384828"/>
                <a:gd name="connsiteX3" fmla="*/ 0 w 142149"/>
                <a:gd name="connsiteY3" fmla="*/ 0 h 1384828"/>
                <a:gd name="connsiteX4" fmla="*/ 0 w 142149"/>
                <a:gd name="connsiteY4" fmla="*/ 1384828 h 13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1384828">
                  <a:moveTo>
                    <a:pt x="0" y="1384828"/>
                  </a:moveTo>
                  <a:cubicBezTo>
                    <a:pt x="59773" y="1360216"/>
                    <a:pt x="121053" y="1294917"/>
                    <a:pt x="142150" y="1212039"/>
                  </a:cubicBezTo>
                  <a:lnTo>
                    <a:pt x="138131" y="168269"/>
                  </a:lnTo>
                  <a:cubicBezTo>
                    <a:pt x="116533" y="88404"/>
                    <a:pt x="59271" y="24612"/>
                    <a:pt x="0" y="0"/>
                  </a:cubicBezTo>
                  <a:lnTo>
                    <a:pt x="0" y="1384828"/>
                  </a:ln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384324" y="2669475"/>
              <a:ext cx="1477250" cy="1476748"/>
            </a:xfrm>
            <a:custGeom>
              <a:avLst/>
              <a:gdLst>
                <a:gd name="connsiteX0" fmla="*/ 1222587 w 1477250"/>
                <a:gd name="connsiteY0" fmla="*/ 1476748 h 1476748"/>
                <a:gd name="connsiteX1" fmla="*/ 254161 w 1477250"/>
                <a:gd name="connsiteY1" fmla="*/ 1476748 h 1476748"/>
                <a:gd name="connsiteX2" fmla="*/ 0 w 1477250"/>
                <a:gd name="connsiteY2" fmla="*/ 1222587 h 1476748"/>
                <a:gd name="connsiteX3" fmla="*/ 0 w 1477250"/>
                <a:gd name="connsiteY3" fmla="*/ 254161 h 1476748"/>
                <a:gd name="connsiteX4" fmla="*/ 254161 w 1477250"/>
                <a:gd name="connsiteY4" fmla="*/ 0 h 1476748"/>
                <a:gd name="connsiteX5" fmla="*/ 1223089 w 1477250"/>
                <a:gd name="connsiteY5" fmla="*/ 0 h 1476748"/>
                <a:gd name="connsiteX6" fmla="*/ 1477251 w 1477250"/>
                <a:gd name="connsiteY6" fmla="*/ 254161 h 1476748"/>
                <a:gd name="connsiteX7" fmla="*/ 1477251 w 1477250"/>
                <a:gd name="connsiteY7" fmla="*/ 1223089 h 1476748"/>
                <a:gd name="connsiteX8" fmla="*/ 1222587 w 1477250"/>
                <a:gd name="connsiteY8" fmla="*/ 1476748 h 1476748"/>
                <a:gd name="connsiteX9" fmla="*/ 254161 w 1477250"/>
                <a:gd name="connsiteY9" fmla="*/ 58769 h 1476748"/>
                <a:gd name="connsiteX10" fmla="*/ 58769 w 1477250"/>
                <a:gd name="connsiteY10" fmla="*/ 254161 h 1476748"/>
                <a:gd name="connsiteX11" fmla="*/ 58769 w 1477250"/>
                <a:gd name="connsiteY11" fmla="*/ 1223089 h 1476748"/>
                <a:gd name="connsiteX12" fmla="*/ 254161 w 1477250"/>
                <a:gd name="connsiteY12" fmla="*/ 1418482 h 1476748"/>
                <a:gd name="connsiteX13" fmla="*/ 1223089 w 1477250"/>
                <a:gd name="connsiteY13" fmla="*/ 1418482 h 1476748"/>
                <a:gd name="connsiteX14" fmla="*/ 1418482 w 1477250"/>
                <a:gd name="connsiteY14" fmla="*/ 1223089 h 1476748"/>
                <a:gd name="connsiteX15" fmla="*/ 1418482 w 1477250"/>
                <a:gd name="connsiteY15" fmla="*/ 254161 h 1476748"/>
                <a:gd name="connsiteX16" fmla="*/ 1223089 w 1477250"/>
                <a:gd name="connsiteY16" fmla="*/ 58769 h 1476748"/>
                <a:gd name="connsiteX17" fmla="*/ 254161 w 1477250"/>
                <a:gd name="connsiteY17" fmla="*/ 58769 h 147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7250" h="1476748">
                  <a:moveTo>
                    <a:pt x="1222587" y="1476748"/>
                  </a:moveTo>
                  <a:lnTo>
                    <a:pt x="254161" y="1476748"/>
                  </a:lnTo>
                  <a:cubicBezTo>
                    <a:pt x="114021" y="1476748"/>
                    <a:pt x="0" y="1362727"/>
                    <a:pt x="0" y="1222587"/>
                  </a:cubicBezTo>
                  <a:lnTo>
                    <a:pt x="0" y="254161"/>
                  </a:lnTo>
                  <a:cubicBezTo>
                    <a:pt x="0" y="114021"/>
                    <a:pt x="114021" y="0"/>
                    <a:pt x="254161" y="0"/>
                  </a:cubicBezTo>
                  <a:lnTo>
                    <a:pt x="1223089" y="0"/>
                  </a:lnTo>
                  <a:cubicBezTo>
                    <a:pt x="1363230" y="0"/>
                    <a:pt x="1477251" y="114021"/>
                    <a:pt x="1477251" y="254161"/>
                  </a:cubicBezTo>
                  <a:lnTo>
                    <a:pt x="1477251" y="1223089"/>
                  </a:lnTo>
                  <a:cubicBezTo>
                    <a:pt x="1476748" y="1362727"/>
                    <a:pt x="1362727" y="1476748"/>
                    <a:pt x="1222587" y="1476748"/>
                  </a:cubicBezTo>
                  <a:close/>
                  <a:moveTo>
                    <a:pt x="254161" y="58769"/>
                  </a:moveTo>
                  <a:cubicBezTo>
                    <a:pt x="146670" y="58769"/>
                    <a:pt x="58769" y="146168"/>
                    <a:pt x="58769" y="254161"/>
                  </a:cubicBezTo>
                  <a:lnTo>
                    <a:pt x="58769" y="1223089"/>
                  </a:lnTo>
                  <a:cubicBezTo>
                    <a:pt x="58769" y="1330580"/>
                    <a:pt x="146168" y="1418482"/>
                    <a:pt x="254161" y="1418482"/>
                  </a:cubicBezTo>
                  <a:lnTo>
                    <a:pt x="1223089" y="1418482"/>
                  </a:lnTo>
                  <a:cubicBezTo>
                    <a:pt x="1330580" y="1418482"/>
                    <a:pt x="1418482" y="1331083"/>
                    <a:pt x="1418482" y="1223089"/>
                  </a:cubicBezTo>
                  <a:lnTo>
                    <a:pt x="1418482" y="254161"/>
                  </a:lnTo>
                  <a:cubicBezTo>
                    <a:pt x="1418482" y="146670"/>
                    <a:pt x="1331083" y="58769"/>
                    <a:pt x="1223089" y="58769"/>
                  </a:cubicBezTo>
                  <a:lnTo>
                    <a:pt x="254161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725382" y="3010533"/>
              <a:ext cx="789611" cy="790110"/>
            </a:xfrm>
            <a:custGeom>
              <a:avLst/>
              <a:gdLst>
                <a:gd name="connsiteX0" fmla="*/ 664537 w 789611"/>
                <a:gd name="connsiteY0" fmla="*/ 790111 h 790110"/>
                <a:gd name="connsiteX1" fmla="*/ 125072 w 789611"/>
                <a:gd name="connsiteY1" fmla="*/ 790111 h 790110"/>
                <a:gd name="connsiteX2" fmla="*/ 0 w 789611"/>
                <a:gd name="connsiteY2" fmla="*/ 665039 h 790110"/>
                <a:gd name="connsiteX3" fmla="*/ 0 w 789611"/>
                <a:gd name="connsiteY3" fmla="*/ 125072 h 790110"/>
                <a:gd name="connsiteX4" fmla="*/ 125072 w 789611"/>
                <a:gd name="connsiteY4" fmla="*/ 0 h 790110"/>
                <a:gd name="connsiteX5" fmla="*/ 664537 w 789611"/>
                <a:gd name="connsiteY5" fmla="*/ 0 h 790110"/>
                <a:gd name="connsiteX6" fmla="*/ 789608 w 789611"/>
                <a:gd name="connsiteY6" fmla="*/ 125072 h 790110"/>
                <a:gd name="connsiteX7" fmla="*/ 789608 w 789611"/>
                <a:gd name="connsiteY7" fmla="*/ 664537 h 790110"/>
                <a:gd name="connsiteX8" fmla="*/ 664537 w 789611"/>
                <a:gd name="connsiteY8" fmla="*/ 790111 h 79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9611" h="790110">
                  <a:moveTo>
                    <a:pt x="664537" y="790111"/>
                  </a:moveTo>
                  <a:lnTo>
                    <a:pt x="125072" y="790111"/>
                  </a:lnTo>
                  <a:cubicBezTo>
                    <a:pt x="56257" y="790111"/>
                    <a:pt x="0" y="733854"/>
                    <a:pt x="0" y="665039"/>
                  </a:cubicBezTo>
                  <a:lnTo>
                    <a:pt x="0" y="125072"/>
                  </a:lnTo>
                  <a:cubicBezTo>
                    <a:pt x="0" y="56257"/>
                    <a:pt x="56257" y="0"/>
                    <a:pt x="125072" y="0"/>
                  </a:cubicBezTo>
                  <a:lnTo>
                    <a:pt x="664537" y="0"/>
                  </a:lnTo>
                  <a:cubicBezTo>
                    <a:pt x="733351" y="0"/>
                    <a:pt x="789608" y="56257"/>
                    <a:pt x="789608" y="125072"/>
                  </a:cubicBezTo>
                  <a:lnTo>
                    <a:pt x="789608" y="664537"/>
                  </a:lnTo>
                  <a:cubicBezTo>
                    <a:pt x="790111" y="733351"/>
                    <a:pt x="733351" y="790111"/>
                    <a:pt x="664537" y="790111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695747" y="2980898"/>
              <a:ext cx="848879" cy="848879"/>
            </a:xfrm>
            <a:custGeom>
              <a:avLst/>
              <a:gdLst>
                <a:gd name="connsiteX0" fmla="*/ 694172 w 848879"/>
                <a:gd name="connsiteY0" fmla="*/ 848879 h 848879"/>
                <a:gd name="connsiteX1" fmla="*/ 154707 w 848879"/>
                <a:gd name="connsiteY1" fmla="*/ 848879 h 848879"/>
                <a:gd name="connsiteX2" fmla="*/ 0 w 848879"/>
                <a:gd name="connsiteY2" fmla="*/ 694172 h 848879"/>
                <a:gd name="connsiteX3" fmla="*/ 0 w 848879"/>
                <a:gd name="connsiteY3" fmla="*/ 154707 h 848879"/>
                <a:gd name="connsiteX4" fmla="*/ 154707 w 848879"/>
                <a:gd name="connsiteY4" fmla="*/ 0 h 848879"/>
                <a:gd name="connsiteX5" fmla="*/ 694172 w 848879"/>
                <a:gd name="connsiteY5" fmla="*/ 0 h 848879"/>
                <a:gd name="connsiteX6" fmla="*/ 848879 w 848879"/>
                <a:gd name="connsiteY6" fmla="*/ 154707 h 848879"/>
                <a:gd name="connsiteX7" fmla="*/ 848879 w 848879"/>
                <a:gd name="connsiteY7" fmla="*/ 694172 h 848879"/>
                <a:gd name="connsiteX8" fmla="*/ 694172 w 848879"/>
                <a:gd name="connsiteY8" fmla="*/ 848879 h 848879"/>
                <a:gd name="connsiteX9" fmla="*/ 154707 w 848879"/>
                <a:gd name="connsiteY9" fmla="*/ 58769 h 848879"/>
                <a:gd name="connsiteX10" fmla="*/ 58769 w 848879"/>
                <a:gd name="connsiteY10" fmla="*/ 154707 h 848879"/>
                <a:gd name="connsiteX11" fmla="*/ 58769 w 848879"/>
                <a:gd name="connsiteY11" fmla="*/ 694172 h 848879"/>
                <a:gd name="connsiteX12" fmla="*/ 154707 w 848879"/>
                <a:gd name="connsiteY12" fmla="*/ 790110 h 848879"/>
                <a:gd name="connsiteX13" fmla="*/ 694172 w 848879"/>
                <a:gd name="connsiteY13" fmla="*/ 790110 h 848879"/>
                <a:gd name="connsiteX14" fmla="*/ 790110 w 848879"/>
                <a:gd name="connsiteY14" fmla="*/ 694172 h 848879"/>
                <a:gd name="connsiteX15" fmla="*/ 790110 w 848879"/>
                <a:gd name="connsiteY15" fmla="*/ 154707 h 848879"/>
                <a:gd name="connsiteX16" fmla="*/ 694172 w 848879"/>
                <a:gd name="connsiteY16" fmla="*/ 58769 h 848879"/>
                <a:gd name="connsiteX17" fmla="*/ 154707 w 848879"/>
                <a:gd name="connsiteY17" fmla="*/ 58769 h 84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879" h="848879">
                  <a:moveTo>
                    <a:pt x="694172" y="848879"/>
                  </a:moveTo>
                  <a:lnTo>
                    <a:pt x="154707" y="848879"/>
                  </a:lnTo>
                  <a:cubicBezTo>
                    <a:pt x="69317" y="848879"/>
                    <a:pt x="0" y="779562"/>
                    <a:pt x="0" y="694172"/>
                  </a:cubicBezTo>
                  <a:lnTo>
                    <a:pt x="0" y="154707"/>
                  </a:lnTo>
                  <a:cubicBezTo>
                    <a:pt x="0" y="69317"/>
                    <a:pt x="69317" y="0"/>
                    <a:pt x="154707" y="0"/>
                  </a:cubicBezTo>
                  <a:lnTo>
                    <a:pt x="694172" y="0"/>
                  </a:lnTo>
                  <a:cubicBezTo>
                    <a:pt x="779562" y="0"/>
                    <a:pt x="848879" y="69317"/>
                    <a:pt x="848879" y="154707"/>
                  </a:cubicBezTo>
                  <a:lnTo>
                    <a:pt x="848879" y="694172"/>
                  </a:lnTo>
                  <a:cubicBezTo>
                    <a:pt x="848879" y="779562"/>
                    <a:pt x="779562" y="848879"/>
                    <a:pt x="694172" y="848879"/>
                  </a:cubicBezTo>
                  <a:close/>
                  <a:moveTo>
                    <a:pt x="154707" y="58769"/>
                  </a:moveTo>
                  <a:cubicBezTo>
                    <a:pt x="101966" y="58769"/>
                    <a:pt x="58769" y="101966"/>
                    <a:pt x="58769" y="154707"/>
                  </a:cubicBezTo>
                  <a:lnTo>
                    <a:pt x="58769" y="694172"/>
                  </a:lnTo>
                  <a:cubicBezTo>
                    <a:pt x="58769" y="746913"/>
                    <a:pt x="101966" y="790110"/>
                    <a:pt x="154707" y="790110"/>
                  </a:cubicBezTo>
                  <a:lnTo>
                    <a:pt x="694172" y="790110"/>
                  </a:lnTo>
                  <a:cubicBezTo>
                    <a:pt x="746913" y="790110"/>
                    <a:pt x="790110" y="746913"/>
                    <a:pt x="790110" y="694172"/>
                  </a:cubicBezTo>
                  <a:lnTo>
                    <a:pt x="790110" y="154707"/>
                  </a:lnTo>
                  <a:cubicBezTo>
                    <a:pt x="790110" y="101966"/>
                    <a:pt x="746913" y="58769"/>
                    <a:pt x="694172" y="58769"/>
                  </a:cubicBezTo>
                  <a:lnTo>
                    <a:pt x="154707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06997" y="287875"/>
            <a:ext cx="7339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玩转智能小车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Arial Black" panose="020B0A040201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458624" y="2364365"/>
            <a:ext cx="51847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第二课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35BBB2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47513" y="3583456"/>
            <a:ext cx="64130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4800" dirty="0">
                <a:solidFill>
                  <a:srgbClr val="35BBB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你好，米思齐！</a:t>
            </a:r>
            <a:endParaRPr lang="en-US" altLang="zh-CN" sz="4800" dirty="0">
              <a:solidFill>
                <a:srgbClr val="35BBB2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6"/>
    </mc:Choice>
    <mc:Fallback>
      <p:transition spd="slow" advTm="281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拓展任务</a:t>
            </a:r>
            <a:endParaRPr lang="zh-CN" altLang="en-US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5"/>
          </p:nvPr>
        </p:nvSpPr>
        <p:spPr>
          <a:xfrm>
            <a:off x="838200" y="1775317"/>
            <a:ext cx="5109091" cy="9512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kern="0" spc="600" dirty="0">
                <a:solidFill>
                  <a:srgbClr val="49494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显示心动动画后再显示欢迎词。</a:t>
            </a:r>
            <a:endParaRPr lang="zh-CN" altLang="en-US" sz="2000" kern="0" spc="600" dirty="0">
              <a:solidFill>
                <a:srgbClr val="49494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200" spc="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占位符 3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接机灯牌功能升级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838200" y="472560"/>
            <a:ext cx="5109091" cy="480131"/>
          </a:xfrm>
        </p:spPr>
        <p:txBody>
          <a:bodyPr/>
          <a:lstStyle/>
          <a:p>
            <a:r>
              <a:rPr lang="zh-CN" altLang="en-US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样例</a:t>
            </a:r>
            <a:endParaRPr lang="zh-CN" altLang="en-US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838200" y="1133172"/>
            <a:ext cx="5109091" cy="461665"/>
          </a:xfrm>
        </p:spPr>
        <p:txBody>
          <a:bodyPr/>
          <a:lstStyle/>
          <a:p>
            <a:r>
              <a:rPr lang="zh-CN" altLang="en-US" dirty="0"/>
              <a:t>代码样例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1125" y="2185121"/>
            <a:ext cx="4714875" cy="31527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838200" y="472560"/>
            <a:ext cx="1726769" cy="480131"/>
          </a:xfrm>
        </p:spPr>
        <p:txBody>
          <a:bodyPr/>
          <a:lstStyle/>
          <a:p>
            <a:r>
              <a:rPr lang="zh-CN" altLang="en-US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常见问题</a:t>
            </a:r>
            <a:endParaRPr lang="zh-CN" altLang="en-US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997704" y="1431547"/>
            <a:ext cx="8766228" cy="126008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问题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1: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在简单的任务中，点阵屏幕显示的是爱心，而不是笑脸。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97704" y="2256749"/>
            <a:ext cx="10595028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在板载显示模块中使用显示（图像</a:t>
            </a:r>
            <a:r>
              <a:rPr lang="en-US" altLang="zh-CN" sz="2000" dirty="0">
                <a:latin typeface="+mn-ea"/>
              </a:rPr>
              <a:t>/</a:t>
            </a:r>
            <a:r>
              <a:rPr lang="zh-CN" altLang="en-US" sz="2000" dirty="0">
                <a:latin typeface="+mn-ea"/>
              </a:rPr>
              <a:t>字符串）代码块时，下拉框中未选择正确的选项。</a:t>
            </a:r>
            <a:endParaRPr lang="zh-CN" altLang="en-US" sz="2000" dirty="0">
              <a:latin typeface="+mn-ea"/>
            </a:endParaRPr>
          </a:p>
        </p:txBody>
      </p:sp>
      <p:sp>
        <p:nvSpPr>
          <p:cNvPr id="7" name="文本占位符 10"/>
          <p:cNvSpPr txBox="1"/>
          <p:nvPr/>
        </p:nvSpPr>
        <p:spPr>
          <a:xfrm>
            <a:off x="997704" y="3841879"/>
            <a:ext cx="9959598" cy="46166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 algn="just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90000"/>
              <a:buFont typeface="Wingdings 2" panose="05020102010507070707" pitchFamily="18" charset="2"/>
              <a:buChar char=""/>
              <a:defRPr lang="zh-CN" altLang="en-US" sz="2400" kern="1200" smtClean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问题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2: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在扩展任务中，心动图像不明显。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97704" y="4303544"/>
            <a:ext cx="10595028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2000" dirty="0">
                <a:latin typeface="+mn-ea"/>
              </a:rPr>
              <a:t>大心形和小心形之间的时间间隔太短，应在在中间加上延时代码块。</a:t>
            </a:r>
            <a:endParaRPr lang="zh-CN" altLang="zh-CN" sz="2000" dirty="0">
              <a:latin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>
                <a:latin typeface="+mj-ea"/>
                <a:ea typeface="+mj-ea"/>
              </a:rPr>
              <a:t>课程目标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8200" y="1526576"/>
            <a:ext cx="10515600" cy="16500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just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掌握</a:t>
            </a:r>
            <a:r>
              <a: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LED</a:t>
            </a:r>
            <a:r>
              <a:rPr lang="zh-CN" altLang="en-US" sz="2400" spc="1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点阵屏的使用</a:t>
            </a:r>
            <a:endParaRPr lang="en-US" altLang="zh-CN" sz="2400" spc="1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明晰延时控制块的作用</a:t>
            </a:r>
            <a:endParaRPr lang="en-US" altLang="zh-CN" sz="2400" spc="1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掌握两种编程基本结构</a:t>
            </a:r>
            <a:r>
              <a: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——</a:t>
            </a:r>
            <a:r>
              <a:rPr lang="zh-CN" altLang="en-US" sz="2400" spc="1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顺序结构、循环结构</a:t>
            </a:r>
            <a:endParaRPr lang="en-US" altLang="zh-CN" sz="2400" spc="1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背景介绍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64508" y="2351326"/>
            <a:ext cx="5456474" cy="4480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457200">
              <a:lnSpc>
                <a:spcPct val="150000"/>
              </a:lnSpc>
            </a:pPr>
            <a:endParaRPr lang="zh-CN" altLang="en-US" sz="2200"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占位符 4"/>
          <p:cNvSpPr txBox="1"/>
          <p:nvPr/>
        </p:nvSpPr>
        <p:spPr>
          <a:xfrm>
            <a:off x="664508" y="1246202"/>
            <a:ext cx="5109091" cy="461665"/>
          </a:xfrm>
          <a:prstGeom prst="rect">
            <a:avLst/>
          </a:prstGeom>
        </p:spPr>
        <p:txBody>
          <a:bodyPr/>
          <a:lstStyle>
            <a:lvl1pPr marL="228600" indent="-228600" algn="just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chemeClr val="accent1"/>
                </a:solidFill>
              </a:rPr>
              <a:t>欢迎光临</a:t>
            </a:r>
            <a:endParaRPr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900371" y="2799334"/>
            <a:ext cx="3883311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  <a:spcBef>
                <a:spcPts val="1000"/>
              </a:spcBef>
            </a:pPr>
            <a:r>
              <a:rPr lang="zh-CN" altLang="en-US" sz="20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利用</a:t>
            </a:r>
            <a:r>
              <a:rPr lang="en-US" altLang="zh-CN" sz="20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LED</a:t>
            </a:r>
            <a:r>
              <a:rPr lang="zh-CN" altLang="en-US" sz="20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点阵屏制作一个接机灯牌，循环显示笑脸和欢迎词！</a:t>
            </a:r>
            <a:endParaRPr lang="zh-CN" altLang="en-US" sz="2000" spc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46879" y="542648"/>
            <a:ext cx="2959656" cy="65770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 txBox="1"/>
          <p:nvPr/>
        </p:nvSpPr>
        <p:spPr>
          <a:xfrm>
            <a:off x="838200" y="1494136"/>
            <a:ext cx="5659004" cy="322524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just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如何显示文字和图案？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如何实现各种图像和文字的循环播放？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484718" y="2100443"/>
            <a:ext cx="4180750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spc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使用板载显示模块的相应代码</a:t>
            </a:r>
            <a:endParaRPr lang="zh-CN" altLang="en-US" sz="2000" spc="1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484718" y="3282943"/>
            <a:ext cx="7590819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spc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首先让图像与文字按顺序播放，再将此过程重复进行</a:t>
            </a:r>
            <a:endParaRPr lang="zh-CN" altLang="en-US" sz="2000" spc="1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想一想</a:t>
            </a:r>
            <a:endParaRPr lang="zh-CN" altLang="en-US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572895"/>
            <a:ext cx="5366385" cy="21558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2560"/>
            <a:ext cx="5109091" cy="480131"/>
          </a:xfrm>
        </p:spPr>
        <p:txBody>
          <a:bodyPr/>
          <a:lstStyle/>
          <a:p>
            <a:r>
              <a:rPr lang="zh-CN" altLang="en-US" dirty="0"/>
              <a:t>硬件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654810" y="1505585"/>
            <a:ext cx="2837180" cy="1520190"/>
          </a:xfrm>
          <a:prstGeom prst="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stCxn id="3" idx="2"/>
            <a:endCxn id="12" idx="0"/>
          </p:cNvCxnSpPr>
          <p:nvPr/>
        </p:nvCxnSpPr>
        <p:spPr>
          <a:xfrm>
            <a:off x="3073180" y="3025642"/>
            <a:ext cx="56515" cy="1169670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325064" y="4195754"/>
            <a:ext cx="1609260" cy="661574"/>
          </a:xfrm>
          <a:prstGeom prst="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LED</a:t>
            </a: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点阵屏</a:t>
            </a:r>
            <a:endParaRPr lang="zh-CN" altLang="en-US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7465" y="920451"/>
            <a:ext cx="3924300" cy="3025202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5623034" y="4348750"/>
            <a:ext cx="3677056" cy="18765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/>
              <a:cs typeface="+mn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74651" y="4526541"/>
            <a:ext cx="3373821" cy="13935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10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方正准圆简体"/>
                <a:cs typeface="+mn-cs"/>
              </a:rPr>
              <a:t>将主控板通过数据线连接至电脑的</a:t>
            </a:r>
            <a:r>
              <a:rPr kumimoji="0" lang="en-US" altLang="zh-CN" sz="2400" b="0" i="0" u="none" strike="noStrike" kern="1200" cap="none" spc="10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方正准圆简体"/>
                <a:cs typeface="+mn-cs"/>
              </a:rPr>
              <a:t>USB</a:t>
            </a:r>
            <a:r>
              <a:rPr kumimoji="0" lang="zh-CN" altLang="en-US" sz="2400" b="0" i="0" u="none" strike="noStrike" kern="1200" cap="none" spc="10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方正准圆简体"/>
                <a:cs typeface="+mn-cs"/>
              </a:rPr>
              <a:t>端口，安装驱动并检查串口号。</a:t>
            </a:r>
            <a:endParaRPr kumimoji="0" lang="zh-CN" altLang="en-US" sz="2400" b="0" i="0" u="none" strike="noStrike" kern="1200" cap="none" spc="10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方正准圆简体"/>
              <a:cs typeface="+mn-cs"/>
            </a:endParaRPr>
          </a:p>
        </p:txBody>
      </p:sp>
      <p:cxnSp>
        <p:nvCxnSpPr>
          <p:cNvPr id="17" name="连接符: 肘形 16"/>
          <p:cNvCxnSpPr>
            <a:stCxn id="3" idx="0"/>
          </p:cNvCxnSpPr>
          <p:nvPr/>
        </p:nvCxnSpPr>
        <p:spPr>
          <a:xfrm rot="16200000" flipH="1">
            <a:off x="4593447" y="-14451"/>
            <a:ext cx="939110" cy="3979644"/>
          </a:xfrm>
          <a:prstGeom prst="bentConnector4">
            <a:avLst>
              <a:gd name="adj1" fmla="val -24342"/>
              <a:gd name="adj2" fmla="val 69007"/>
            </a:avLst>
          </a:prstGeom>
          <a:ln w="60325">
            <a:solidFill>
              <a:srgbClr val="FB880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02086" y="414095"/>
            <a:ext cx="5109091" cy="480131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软件模块列表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/>
        </p:nvGraphicFramePr>
        <p:xfrm>
          <a:off x="902086" y="1112517"/>
          <a:ext cx="10000674" cy="3496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51073"/>
                <a:gridCol w="5949601"/>
              </a:tblGrid>
              <a:tr h="192420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板载显示模块 </a:t>
                      </a:r>
                      <a:endParaRPr lang="zh-CN" altLang="en-US" sz="18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57200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控制模块</a:t>
                      </a:r>
                      <a:endParaRPr lang="zh-CN" altLang="en-US" sz="18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96241" y="2131573"/>
            <a:ext cx="3533775" cy="6667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241" y="1336628"/>
            <a:ext cx="2924175" cy="6858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241" y="3429000"/>
            <a:ext cx="2247900" cy="8953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675" y="3576637"/>
            <a:ext cx="1733550" cy="6000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2560"/>
            <a:ext cx="5109091" cy="480131"/>
          </a:xfrm>
        </p:spPr>
        <p:txBody>
          <a:bodyPr/>
          <a:lstStyle/>
          <a:p>
            <a:r>
              <a:rPr lang="zh-CN" altLang="en-US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流程图</a:t>
            </a:r>
            <a:endParaRPr lang="zh-CN" altLang="en-US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/>
          <p:nvPr/>
        </p:nvPicPr>
        <p:blipFill>
          <a:blip r:embed="rId1"/>
          <a:stretch>
            <a:fillRect/>
          </a:stretch>
        </p:blipFill>
        <p:spPr>
          <a:xfrm>
            <a:off x="1831724" y="1575901"/>
            <a:ext cx="8231131" cy="46172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838200" y="472560"/>
            <a:ext cx="5109091" cy="480131"/>
          </a:xfrm>
        </p:spPr>
        <p:txBody>
          <a:bodyPr/>
          <a:lstStyle/>
          <a:p>
            <a:r>
              <a:rPr lang="zh-CN" altLang="en-US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  <a:endParaRPr lang="zh-CN" altLang="en-US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838200" y="1148561"/>
            <a:ext cx="5109091" cy="430887"/>
          </a:xfrm>
        </p:spPr>
        <p:txBody>
          <a:bodyPr/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代码展示</a:t>
            </a:r>
            <a:endParaRPr lang="zh-CN" altLang="en-US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7444" y="2395451"/>
            <a:ext cx="6057652" cy="28748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/>
        </p:nvPicPr>
        <p:blipFill>
          <a:blip r:embed="rId1"/>
          <a:stretch>
            <a:fillRect/>
          </a:stretch>
        </p:blipFill>
        <p:spPr>
          <a:xfrm>
            <a:off x="7459446" y="981237"/>
            <a:ext cx="2110266" cy="49774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66139" y="501106"/>
            <a:ext cx="5109091" cy="480131"/>
          </a:xfrm>
        </p:spPr>
        <p:txBody>
          <a:bodyPr/>
          <a:lstStyle/>
          <a:p>
            <a:r>
              <a:rPr lang="zh-CN" altLang="en-US" dirty="0"/>
              <a:t>知识讲解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2306508" y="1554079"/>
            <a:ext cx="1659904" cy="461665"/>
          </a:xfrm>
        </p:spPr>
        <p:txBody>
          <a:bodyPr/>
          <a:lstStyle/>
          <a:p>
            <a:r>
              <a:rPr lang="zh-CN" altLang="en-US" dirty="0"/>
              <a:t>顺序结构</a:t>
            </a:r>
            <a:endParaRPr lang="en-US" altLang="zh-CN" dirty="0"/>
          </a:p>
        </p:txBody>
      </p:sp>
      <p:sp>
        <p:nvSpPr>
          <p:cNvPr id="8" name="文本占位符 4"/>
          <p:cNvSpPr txBox="1"/>
          <p:nvPr/>
        </p:nvSpPr>
        <p:spPr>
          <a:xfrm>
            <a:off x="6716702" y="1537927"/>
            <a:ext cx="3708401" cy="46166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 algn="just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90000"/>
              <a:buFont typeface="Wingdings 2" panose="05020102010507070707" pitchFamily="18" charset="2"/>
              <a:buChar char=""/>
              <a:defRPr lang="zh-CN" altLang="en-US" sz="2400" kern="1200" smtClean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循环结构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1474797" y="2295599"/>
            <a:ext cx="3323325" cy="2530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顺序结构的程序设计最为简单，只要按照</a:t>
            </a: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解决问题的顺序</a:t>
            </a:r>
            <a:r>
              <a:rPr lang="zh-CN" altLang="en-US" sz="20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写出相应的语句就行，它的执行顺序是自上而下，依次执行。</a:t>
            </a:r>
            <a:endParaRPr lang="zh-CN" altLang="en-US" sz="2000" spc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1026194" y="1128859"/>
            <a:ext cx="4220535" cy="4600281"/>
          </a:xfrm>
          <a:prstGeom prst="round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6347983" y="1128859"/>
            <a:ext cx="4220535" cy="4600281"/>
          </a:xfrm>
          <a:prstGeom prst="round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604049" y="2000355"/>
            <a:ext cx="3708401" cy="17820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Bef>
                <a:spcPts val="1000"/>
              </a:spcBef>
            </a:pPr>
            <a:r>
              <a:rPr lang="zh-CN" altLang="en-US" sz="20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循环是程序设计语言中</a:t>
            </a:r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反复执行</a:t>
            </a:r>
            <a:r>
              <a:rPr lang="zh-CN" altLang="en-US" sz="20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某些代码的一种计算机处理过程。</a:t>
            </a:r>
            <a:endParaRPr lang="en-US" altLang="zh-CN" sz="2000" spc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>
              <a:lnSpc>
                <a:spcPct val="130000"/>
              </a:lnSpc>
              <a:spcBef>
                <a:spcPts val="1000"/>
              </a:spcBef>
            </a:pPr>
            <a:r>
              <a:rPr lang="zh-CN" altLang="en-US" sz="2000" spc="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循环的基本流程：</a:t>
            </a:r>
            <a:endParaRPr lang="en-US" altLang="zh-CN" sz="2000" spc="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4" name="图片 13"/>
          <p:cNvPicPr/>
          <p:nvPr/>
        </p:nvPicPr>
        <p:blipFill>
          <a:blip r:embed="rId2"/>
          <a:stretch>
            <a:fillRect/>
          </a:stretch>
        </p:blipFill>
        <p:spPr>
          <a:xfrm>
            <a:off x="866139" y="943137"/>
            <a:ext cx="9851064" cy="52347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8" grpId="0"/>
      <p:bldP spid="3" grpId="0"/>
      <p:bldP spid="10" grpId="0" animBg="1"/>
      <p:bldP spid="12" grpId="0" animBg="1"/>
      <p:bldP spid="13" grpId="0"/>
    </p:bldLst>
  </p:timing>
</p:sld>
</file>

<file path=ppt/tags/tag1.xml><?xml version="1.0" encoding="utf-8"?>
<p:tagLst xmlns:p="http://schemas.openxmlformats.org/presentationml/2006/main">
  <p:tag name="ISPRING_PRESENTATION_TITLE" val="家长会"/>
  <p:tag name="KSO_WPP_MARK_KEY" val="36cf1964-be54-46b7-bc94-4c6eb90d64cb"/>
  <p:tag name="COMMONDATA" val="eyJoZGlkIjoiZGZkZWNjNGU0ZTgzZDQyY2ZlOWRkMTc4NjkyNDUwYzkifQ=="/>
</p:tagLst>
</file>

<file path=ppt/theme/theme1.xml><?xml version="1.0" encoding="utf-8"?>
<a:theme xmlns:a="http://schemas.openxmlformats.org/drawingml/2006/main" name="主题1">
  <a:themeElements>
    <a:clrScheme name="智能搭建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35BBB1"/>
      </a:accent1>
      <a:accent2>
        <a:srgbClr val="DF7F96"/>
      </a:accent2>
      <a:accent3>
        <a:srgbClr val="FAE8B6"/>
      </a:accent3>
      <a:accent4>
        <a:srgbClr val="DDB3FD"/>
      </a:accent4>
      <a:accent5>
        <a:srgbClr val="A5A5A5"/>
      </a:accent5>
      <a:accent6>
        <a:srgbClr val="F14124"/>
      </a:accent6>
      <a:hlink>
        <a:srgbClr val="35BDB2"/>
      </a:hlink>
      <a:folHlink>
        <a:srgbClr val="BFBFBF"/>
      </a:folHlink>
    </a:clrScheme>
    <a:fontScheme name="自定义 5">
      <a:majorFont>
        <a:latin typeface="方正粗圆简体"/>
        <a:ea typeface="方正粗圆简体"/>
        <a:cs typeface=""/>
      </a:majorFont>
      <a:minorFont>
        <a:latin typeface="方正准圆简体"/>
        <a:ea typeface="方正准圆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2400" spc="1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0</TotalTime>
  <Words>483</Words>
  <Application>WPS 演示</Application>
  <PresentationFormat>宽屏</PresentationFormat>
  <Paragraphs>79</Paragraphs>
  <Slides>13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8" baseType="lpstr">
      <vt:lpstr>Arial</vt:lpstr>
      <vt:lpstr>宋体</vt:lpstr>
      <vt:lpstr>Wingdings</vt:lpstr>
      <vt:lpstr>Wingdings 2</vt:lpstr>
      <vt:lpstr>方正准圆简体</vt:lpstr>
      <vt:lpstr>Arial Black</vt:lpstr>
      <vt:lpstr>微软雅黑</vt:lpstr>
      <vt:lpstr>等线</vt:lpstr>
      <vt:lpstr>Segoe Print</vt:lpstr>
      <vt:lpstr>Times New Roman</vt:lpstr>
      <vt:lpstr>方正粗圆简体</vt:lpstr>
      <vt:lpstr>Calibri</vt:lpstr>
      <vt:lpstr>Arial Unicode MS</vt:lpstr>
      <vt:lpstr>方正准圆简体</vt:lpstr>
      <vt:lpstr>主题1</vt:lpstr>
      <vt:lpstr>PowerPoint 演示文稿</vt:lpstr>
      <vt:lpstr>课程目标</vt:lpstr>
      <vt:lpstr>背景介绍</vt:lpstr>
      <vt:lpstr>想一想</vt:lpstr>
      <vt:lpstr>硬件</vt:lpstr>
      <vt:lpstr>软件模块列表</vt:lpstr>
      <vt:lpstr>流程图</vt:lpstr>
      <vt:lpstr>代码</vt:lpstr>
      <vt:lpstr>知识讲解</vt:lpstr>
      <vt:lpstr>拓展任务</vt:lpstr>
      <vt:lpstr>样例</vt:lpstr>
      <vt:lpstr>常见问题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家长会</dc:title>
  <dc:creator>解博超</dc:creator>
  <cp:lastModifiedBy>cm</cp:lastModifiedBy>
  <cp:revision>371</cp:revision>
  <dcterms:created xsi:type="dcterms:W3CDTF">2019-07-04T08:14:00Z</dcterms:created>
  <dcterms:modified xsi:type="dcterms:W3CDTF">2022-11-18T02:26:10Z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48C1CCBD77674DB59F9A86E5B7699FB9</vt:lpwstr>
  </property>
  <property fmtid="{D5CDD505-2E9C-101B-9397-08002B2CF9AE}" pid="3" name="KSOProductBuildVer">
    <vt:lpwstr>2052-11.1.0.12763</vt:lpwstr>
  </property>
</Properties>
</file>

<file path=docProps/thumbnail.jpeg>
</file>